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31.xml.rels" ContentType="application/vnd.openxmlformats-package.relationships+xml"/>
  <Override PartName="/ppt/notesSlides/_rels/notesSlide30.xml.rels" ContentType="application/vnd.openxmlformats-package.relationships+xml"/>
  <Override PartName="/ppt/notesSlides/_rels/notesSlide35.xml.rels" ContentType="application/vnd.openxmlformats-package.relationships+xml"/>
  <Override PartName="/ppt/notesSlides/_rels/notesSlide29.xml.rels" ContentType="application/vnd.openxmlformats-package.relationships+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27.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2.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21.xml.rels" ContentType="application/vnd.openxmlformats-package.relationships+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bin" ContentType="application/vnd.openxmlformats-officedocument.oleObject"/>
  <Override PartName="/ppt/media/image84.jpeg" ContentType="image/jpeg"/>
  <Override PartName="/ppt/media/image82.jpeg" ContentType="image/jpeg"/>
  <Override PartName="/ppt/media/image81.jpeg" ContentType="image/jpeg"/>
  <Override PartName="/ppt/media/image35.jpeg" ContentType="image/jpeg"/>
  <Override PartName="/ppt/media/image19.png" ContentType="image/png"/>
  <Override PartName="/ppt/media/image6.png" ContentType="image/png"/>
  <Override PartName="/ppt/media/image71.jpeg" ContentType="image/jpeg"/>
  <Override PartName="/ppt/media/image5.png" ContentType="image/png"/>
  <Override PartName="/ppt/media/image60.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3.jpeg" ContentType="image/jpeg"/>
  <Override PartName="/ppt/media/image8.png" ContentType="image/png"/>
  <Override PartName="/ppt/media/image9.png" ContentType="image/png"/>
  <Override PartName="/ppt/media/image51.jpeg" ContentType="image/jpeg"/>
  <Override PartName="/ppt/media/image36.png" ContentType="image/png"/>
  <Override PartName="/ppt/media/image11.png" ContentType="image/png"/>
  <Override PartName="/ppt/media/image34.png" ContentType="image/png"/>
  <Override PartName="/ppt/media/image80.jpeg" ContentType="image/jpeg"/>
  <Override PartName="/ppt/media/image59.png" ContentType="image/png"/>
  <Override PartName="/ppt/media/image33.png" ContentType="image/png"/>
  <Override PartName="/ppt/media/image58.png" ContentType="image/png"/>
  <Override PartName="/ppt/media/image32.png" ContentType="image/png"/>
  <Override PartName="/ppt/media/image31.png" ContentType="image/png"/>
  <Override PartName="/ppt/media/image56.png" ContentType="image/png"/>
  <Override PartName="/ppt/media/image55.png" ContentType="image/png"/>
  <Override PartName="/ppt/media/image29.png" ContentType="image/png"/>
  <Override PartName="/ppt/media/image69.jpeg" ContentType="image/jpe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18.png" ContentType="image/png"/>
  <Override PartName="/ppt/media/image17.png" ContentType="image/png"/>
  <Override PartName="/ppt/media/image15.png" ContentType="image/png"/>
  <Override PartName="/ppt/media/image16.png" ContentType="image/png"/>
  <Override PartName="/ppt/media/image62.jpeg" ContentType="image/jpeg"/>
  <Override PartName="/ppt/media/image10.png" ContentType="image/png"/>
  <Override PartName="/ppt/media/image12.png" ContentType="image/png"/>
  <Override PartName="/ppt/media/image37.png" ContentType="image/png"/>
  <Override PartName="/ppt/media/image13.png" ContentType="image/png"/>
  <Override PartName="/ppt/media/image14.png" ContentType="image/png"/>
  <Override PartName="/ppt/media/image79.jpeg" ContentType="image/jpeg"/>
  <Override PartName="/ppt/media/image65.jpeg" ContentType="image/jpeg"/>
  <Override PartName="/ppt/media/image40.png" ContentType="image/png"/>
  <Override PartName="/ppt/media/image41.jpeg" ContentType="image/jpeg"/>
  <Override PartName="/ppt/media/image74.jpeg" ContentType="image/jpeg"/>
  <Override PartName="/ppt/media/image38.jpeg" ContentType="image/jpeg"/>
  <Override PartName="/ppt/media/image42.png" ContentType="image/png"/>
  <Override PartName="/ppt/media/image70.png" ContentType="image/png"/>
  <Override PartName="/ppt/media/image44.jpeg" ContentType="image/jpeg"/>
  <Override PartName="/ppt/media/image45.jpeg" ContentType="image/jpeg"/>
  <Override PartName="/ppt/media/image50.png" ContentType="image/png"/>
  <Override PartName="/ppt/media/image75.png" ContentType="image/png"/>
  <Override PartName="/ppt/media/image39.jpeg" ContentType="image/jpeg"/>
  <Override PartName="/ppt/media/image52.png" ContentType="image/png"/>
  <Override PartName="/ppt/media/image77.png" ContentType="image/png"/>
  <Override PartName="/ppt/media/image53.png" ContentType="image/png"/>
  <Override PartName="/ppt/media/image54.png" ContentType="image/png"/>
  <Override PartName="/ppt/media/image43.jpeg" ContentType="image/jpeg"/>
  <Override PartName="/ppt/media/image57.jpeg" ContentType="image/jpeg"/>
  <Override PartName="/ppt/media/image20.png" ContentType="image/png"/>
  <Override PartName="/ppt/media/image63.jpeg" ContentType="image/jpeg"/>
  <Override PartName="/ppt/media/image66.png" ContentType="image/png"/>
  <Override PartName="/ppt/media/image67.wmf" ContentType="image/x-wmf"/>
  <Override PartName="/ppt/media/image68.png" ContentType="image/png"/>
  <Override PartName="/ppt/media/image61.png" ContentType="image/png"/>
  <Override PartName="/ppt/media/image72.jpeg" ContentType="image/jpeg"/>
  <Override PartName="/ppt/media/image73.png" ContentType="image/png"/>
  <Override PartName="/ppt/media/image76.png" ContentType="image/png"/>
  <Override PartName="/ppt/media/image30.png" ContentType="image/png"/>
  <Override PartName="/ppt/media/image64.jpeg" ContentType="image/jpeg"/>
  <Override PartName="/ppt/media/image78.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a:t>
            </a:r>
            <a:r>
              <a:rPr b="0" lang="en-US" sz="4400" spc="-1" strike="noStrike">
                <a:latin typeface="Arial"/>
              </a:rPr>
              <a:t>move the </a:t>
            </a:r>
            <a:r>
              <a:rPr b="0" lang="en-US" sz="4400" spc="-1" strike="noStrike">
                <a:latin typeface="Arial"/>
              </a:rPr>
              <a:t>slide</a:t>
            </a:r>
            <a:endParaRPr b="0" lang="en-US" sz="4400" spc="-1" strike="noStrike">
              <a:latin typeface="Arial"/>
            </a:endParaRPr>
          </a:p>
        </p:txBody>
      </p:sp>
      <p:sp>
        <p:nvSpPr>
          <p:cNvPr id="319"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320"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321"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322"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323" name="PlaceHolder 6"/>
          <p:cNvSpPr>
            <a:spLocks noGrp="1"/>
          </p:cNvSpPr>
          <p:nvPr>
            <p:ph type="sldNum"/>
          </p:nvPr>
        </p:nvSpPr>
        <p:spPr>
          <a:xfrm>
            <a:off x="4399200" y="9555480"/>
            <a:ext cx="3372840" cy="502560"/>
          </a:xfrm>
          <a:prstGeom prst="rect">
            <a:avLst/>
          </a:prstGeom>
        </p:spPr>
        <p:txBody>
          <a:bodyPr lIns="0" rIns="0" tIns="0" bIns="0" anchor="b"/>
          <a:p>
            <a:pPr algn="r"/>
            <a:fld id="{C3F425D7-4041-4A96-9461-293B002FCDED}"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1143000" y="685800"/>
            <a:ext cx="4571280" cy="3428280"/>
          </a:xfrm>
          <a:prstGeom prst="rect">
            <a:avLst/>
          </a:prstGeom>
        </p:spPr>
      </p:sp>
      <p:sp>
        <p:nvSpPr>
          <p:cNvPr id="549"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For those of you who took my other class – this is different  - you might have some slide repetitions. But overall, </a:t>
            </a:r>
            <a:endParaRPr b="0" lang="en-US" sz="2000" spc="-1" strike="noStrike">
              <a:latin typeface="Arial"/>
            </a:endParaRPr>
          </a:p>
          <a:p>
            <a:pPr marL="216000" indent="-215640">
              <a:lnSpc>
                <a:spcPct val="100000"/>
              </a:lnSpc>
            </a:pPr>
            <a:r>
              <a:rPr b="0" lang="en-US" sz="1200" spc="-1" strike="noStrike">
                <a:solidFill>
                  <a:srgbClr val="000000"/>
                </a:solidFill>
                <a:latin typeface="Myriad Pro"/>
                <a:ea typeface="+mn-ea"/>
              </a:rPr>
              <a:t>This is includes both more basic and more advanced info, - its broader coverage of topics, and more intensive because its in a smaller amount of time! </a:t>
            </a:r>
            <a:endParaRPr b="0" lang="en-US" sz="1200" spc="-1" strike="noStrike">
              <a:latin typeface="Arial"/>
            </a:endParaRPr>
          </a:p>
          <a:p>
            <a:pPr marL="216000" indent="-215640">
              <a:lnSpc>
                <a:spcPct val="100000"/>
              </a:lnSpc>
            </a:pPr>
            <a:endParaRPr b="0" lang="en-US" sz="1200" spc="-1" strike="noStrike">
              <a:latin typeface="Arial"/>
            </a:endParaRPr>
          </a:p>
        </p:txBody>
      </p:sp>
      <p:sp>
        <p:nvSpPr>
          <p:cNvPr id="550"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A1BCEA7-3562-4239-BB24-E1C6372F970E}"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CF2ED9D9-BE19-4E11-A4C5-D0A7B71F464F}" type="slidenum">
              <a:rPr b="0" lang="en-US" sz="1200" spc="-1" strike="noStrike">
                <a:solidFill>
                  <a:srgbClr val="000000"/>
                </a:solidFill>
                <a:latin typeface="Arial"/>
              </a:rPr>
              <a:t>1</a:t>
            </a:fld>
            <a:endParaRPr b="0" lang="en-US" sz="1200" spc="-1" strike="noStrike">
              <a:latin typeface="Arial"/>
            </a:endParaRPr>
          </a:p>
        </p:txBody>
      </p:sp>
      <p:sp>
        <p:nvSpPr>
          <p:cNvPr id="561" name="PlaceHolder 2"/>
          <p:cNvSpPr>
            <a:spLocks noGrp="1"/>
          </p:cNvSpPr>
          <p:nvPr>
            <p:ph type="sldImg"/>
          </p:nvPr>
        </p:nvSpPr>
        <p:spPr>
          <a:xfrm>
            <a:off x="1143000" y="685800"/>
            <a:ext cx="4571640" cy="3428640"/>
          </a:xfrm>
          <a:prstGeom prst="rect">
            <a:avLst/>
          </a:prstGeom>
        </p:spPr>
      </p:sp>
      <p:sp>
        <p:nvSpPr>
          <p:cNvPr id="562" name="PlaceHolder 3"/>
          <p:cNvSpPr>
            <a:spLocks noGrp="1"/>
          </p:cNvSpPr>
          <p:nvPr>
            <p:ph type="body"/>
          </p:nvPr>
        </p:nvSpPr>
        <p:spPr>
          <a:xfrm>
            <a:off x="685800" y="429768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2000" spc="-1" strike="noStrike">
                <a:latin typeface="Arial"/>
              </a:rPr>
              <a:t>-Several sensors on satellites specifically designed to </a:t>
            </a:r>
            <a:r>
              <a:rPr b="0" lang="en-US" sz="2000" spc="-1" strike="noStrike">
                <a:latin typeface="Arial"/>
              </a:rPr>
              <a:t>measure the dynamics of atmospheric column</a:t>
            </a:r>
            <a:endParaRPr b="0" lang="en-US" sz="20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2000" spc="-1" strike="noStrike">
                <a:latin typeface="Arial"/>
              </a:rPr>
              <a:t>Carbon monoxide in earths lower atmosphere (3 – 10 </a:t>
            </a:r>
            <a:r>
              <a:rPr b="0" lang="en-US" sz="2000" spc="-1" strike="noStrike">
                <a:latin typeface="Arial"/>
              </a:rPr>
              <a:t>km) measured by NASA’s MAPS instrument</a:t>
            </a:r>
            <a:endParaRPr b="0" lang="en-US" sz="2000" spc="-1" strike="noStrike">
              <a:latin typeface="Arial"/>
            </a:endParaRPr>
          </a:p>
          <a:p>
            <a:pPr lvl="2" marL="648000" indent="-215640">
              <a:lnSpc>
                <a:spcPct val="100000"/>
              </a:lnSpc>
              <a:spcBef>
                <a:spcPts val="448"/>
              </a:spcBef>
              <a:buClr>
                <a:srgbClr val="000000"/>
              </a:buClr>
              <a:buSzPct val="45000"/>
              <a:buFont typeface="Wingdings" charset="2"/>
              <a:buChar char=""/>
            </a:pPr>
            <a:r>
              <a:rPr b="0" lang="en-US" sz="2000" spc="-1" strike="noStrike">
                <a:latin typeface="Arial"/>
              </a:rPr>
              <a:t>Provides a global database of atmospheric CO </a:t>
            </a:r>
            <a:r>
              <a:rPr b="0" lang="en-US" sz="2000" spc="-1" strike="noStrike">
                <a:latin typeface="Arial"/>
              </a:rPr>
              <a:t>levels to measure how pollutants travel from </a:t>
            </a:r>
            <a:r>
              <a:rPr b="0" lang="en-US" sz="2000" spc="-1" strike="noStrike">
                <a:latin typeface="Arial"/>
              </a:rPr>
              <a:t>sources, size etc.</a:t>
            </a:r>
            <a:endParaRPr b="0" lang="en-US" sz="20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2000" spc="-1" strike="noStrike">
                <a:latin typeface="Arial"/>
              </a:rPr>
              <a:t>NASA’s Earth Probe Satellite’s TOMS instrument: </a:t>
            </a:r>
            <a:r>
              <a:rPr b="0" lang="en-US" sz="2000" spc="-1" strike="noStrike">
                <a:latin typeface="Arial"/>
              </a:rPr>
              <a:t>ozone UV, aerosols, volcanic ash emissions (sulfur </a:t>
            </a:r>
            <a:r>
              <a:rPr b="0" lang="en-US" sz="2000" spc="-1" strike="noStrike">
                <a:latin typeface="Arial"/>
              </a:rPr>
              <a:t>dioxide)</a:t>
            </a:r>
            <a:endParaRPr b="0" lang="en-US" sz="2000" spc="-1" strike="noStrike">
              <a:latin typeface="Arial"/>
            </a:endParaRPr>
          </a:p>
          <a:p>
            <a:pPr>
              <a:lnSpc>
                <a:spcPct val="100000"/>
              </a:lnSpc>
              <a:spcBef>
                <a:spcPts val="448"/>
              </a:spcBef>
            </a:pP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97574A01-2338-4539-A6FF-77B909A37521}" type="slidenum">
              <a:rPr b="0" lang="en-US" sz="1200" spc="-1" strike="noStrike">
                <a:solidFill>
                  <a:srgbClr val="000000"/>
                </a:solidFill>
                <a:latin typeface="Arial"/>
              </a:rPr>
              <a:t>1</a:t>
            </a:fld>
            <a:endParaRPr b="0" lang="en-US" sz="1200" spc="-1" strike="noStrike">
              <a:latin typeface="Arial"/>
            </a:endParaRPr>
          </a:p>
        </p:txBody>
      </p:sp>
      <p:sp>
        <p:nvSpPr>
          <p:cNvPr id="564" name="PlaceHolder 2"/>
          <p:cNvSpPr>
            <a:spLocks noGrp="1"/>
          </p:cNvSpPr>
          <p:nvPr>
            <p:ph type="sldImg"/>
          </p:nvPr>
        </p:nvSpPr>
        <p:spPr>
          <a:xfrm>
            <a:off x="1143000" y="685800"/>
            <a:ext cx="4571640" cy="3428640"/>
          </a:xfrm>
          <a:prstGeom prst="rect">
            <a:avLst/>
          </a:prstGeom>
        </p:spPr>
      </p:sp>
      <p:sp>
        <p:nvSpPr>
          <p:cNvPr id="565" name="PlaceHolder 3"/>
          <p:cNvSpPr>
            <a:spLocks noGrp="1"/>
          </p:cNvSpPr>
          <p:nvPr>
            <p:ph type="body"/>
          </p:nvPr>
        </p:nvSpPr>
        <p:spPr>
          <a:xfrm>
            <a:off x="685800" y="4343400"/>
            <a:ext cx="5486040" cy="4114440"/>
          </a:xfrm>
          <a:prstGeom prst="rect">
            <a:avLst/>
          </a:prstGeom>
        </p:spPr>
        <p:txBody>
          <a:bodyPr lIns="0" rIns="0" tIns="0" bIns="0"/>
          <a:p>
            <a:pPr marL="216000" indent="-216000">
              <a:lnSpc>
                <a:spcPct val="100000"/>
              </a:lnSpc>
            </a:pPr>
            <a:r>
              <a:rPr b="0" lang="en-US" sz="1500" spc="-1" strike="noStrike">
                <a:solidFill>
                  <a:srgbClr val="000000"/>
                </a:solidFill>
                <a:latin typeface="Calibri"/>
              </a:rPr>
              <a:t>- Weather and climate are the principle drivers of ecological patterns and processes. </a:t>
            </a:r>
            <a:endParaRPr b="0" lang="en-US" sz="1500" spc="-1" strike="noStrike">
              <a:latin typeface="Arial"/>
            </a:endParaRPr>
          </a:p>
          <a:p>
            <a:pPr marL="216000" indent="-216000">
              <a:lnSpc>
                <a:spcPct val="100000"/>
              </a:lnSpc>
            </a:pPr>
            <a:r>
              <a:rPr b="0" lang="en-US" sz="1500" spc="-1" strike="noStrike">
                <a:solidFill>
                  <a:srgbClr val="000000"/>
                </a:solidFill>
                <a:latin typeface="Calibri"/>
              </a:rPr>
              <a:t>	</a:t>
            </a:r>
            <a:r>
              <a:rPr b="0" lang="en-US" sz="1500" spc="-1" strike="noStrike">
                <a:solidFill>
                  <a:srgbClr val="000000"/>
                </a:solidFill>
                <a:latin typeface="Calibri"/>
              </a:rPr>
              <a:t>- Remote sensing has dramatically increased the availability of </a:t>
            </a:r>
            <a:r>
              <a:rPr b="0" lang="en-US" sz="1500" spc="-1" strike="noStrike">
                <a:solidFill>
                  <a:srgbClr val="000000"/>
                </a:solidFill>
                <a:latin typeface="Calibri"/>
              </a:rPr>
              <a:t>	</a:t>
            </a:r>
            <a:r>
              <a:rPr b="0" lang="en-US" sz="1500" spc="-1" strike="noStrike">
                <a:solidFill>
                  <a:srgbClr val="000000"/>
                </a:solidFill>
                <a:latin typeface="Calibri"/>
              </a:rPr>
              <a:t>climate </a:t>
            </a:r>
            <a:r>
              <a:rPr b="0" lang="en-US" sz="1500" spc="-1" strike="noStrike">
                <a:solidFill>
                  <a:srgbClr val="000000"/>
                </a:solidFill>
                <a:latin typeface="Calibri"/>
              </a:rPr>
              <a:t>data, especially for geographic regions in which </a:t>
            </a:r>
            <a:r>
              <a:rPr b="0" lang="en-US" sz="1500" spc="-1" strike="noStrike">
                <a:solidFill>
                  <a:srgbClr val="000000"/>
                </a:solidFill>
                <a:latin typeface="Calibri"/>
              </a:rPr>
              <a:t>	</a:t>
            </a:r>
            <a:r>
              <a:rPr b="0" lang="en-US" sz="1500" spc="-1" strike="noStrike">
                <a:solidFill>
                  <a:srgbClr val="000000"/>
                </a:solidFill>
                <a:latin typeface="Calibri"/>
              </a:rPr>
              <a:t>	</a:t>
            </a:r>
            <a:r>
              <a:rPr b="0" lang="en-US" sz="1500" spc="-1" strike="noStrike">
                <a:solidFill>
                  <a:srgbClr val="000000"/>
                </a:solidFill>
                <a:latin typeface="Calibri"/>
              </a:rPr>
              <a:t>ground-based weather </a:t>
            </a:r>
            <a:r>
              <a:rPr b="0" lang="en-US" sz="1500" spc="-1" strike="noStrike">
                <a:solidFill>
                  <a:srgbClr val="000000"/>
                </a:solidFill>
                <a:latin typeface="Calibri"/>
              </a:rPr>
              <a:t>stations are few and widely dispersed.</a:t>
            </a:r>
            <a:endParaRPr b="0" lang="en-US" sz="1500" spc="-1" strike="noStrike">
              <a:latin typeface="Arial"/>
            </a:endParaRPr>
          </a:p>
          <a:p>
            <a:pPr marL="216000" indent="-216000">
              <a:lnSpc>
                <a:spcPct val="100000"/>
              </a:lnSpc>
            </a:pPr>
            <a:r>
              <a:rPr b="0" lang="en-US" sz="1500" spc="-1" strike="noStrike">
                <a:solidFill>
                  <a:srgbClr val="000000"/>
                </a:solidFill>
                <a:latin typeface="Calibri"/>
              </a:rPr>
              <a:t>- Selection of climatic data for </a:t>
            </a:r>
            <a:r>
              <a:rPr b="1" lang="en-US" sz="1500" spc="-1" strike="noStrike">
                <a:solidFill>
                  <a:srgbClr val="000000"/>
                </a:solidFill>
                <a:latin typeface="Calibri"/>
              </a:rPr>
              <a:t>ecological models </a:t>
            </a:r>
            <a:r>
              <a:rPr b="0" lang="en-US" sz="1500" spc="-1" strike="noStrike">
                <a:solidFill>
                  <a:srgbClr val="000000"/>
                </a:solidFill>
                <a:latin typeface="Calibri"/>
              </a:rPr>
              <a:t>should be based on the target </a:t>
            </a:r>
            <a:r>
              <a:rPr b="0" lang="en-US" sz="1500" spc="-1" strike="noStrike">
                <a:solidFill>
                  <a:srgbClr val="000000"/>
                </a:solidFill>
                <a:latin typeface="Calibri"/>
              </a:rPr>
              <a:t>response variable and the </a:t>
            </a:r>
            <a:r>
              <a:rPr b="1" lang="en-US" sz="1500" spc="-1" strike="noStrike">
                <a:solidFill>
                  <a:srgbClr val="000000"/>
                </a:solidFill>
                <a:latin typeface="Calibri"/>
              </a:rPr>
              <a:t>purpose of the model.</a:t>
            </a:r>
            <a:endParaRPr b="0" lang="en-US" sz="1500" spc="-1" strike="noStrike">
              <a:latin typeface="Arial"/>
            </a:endParaRPr>
          </a:p>
          <a:p>
            <a:pPr marL="216000" indent="-216000">
              <a:lnSpc>
                <a:spcPct val="100000"/>
              </a:lnSpc>
            </a:pPr>
            <a:r>
              <a:rPr b="1" lang="en-US" sz="1500" spc="-1" strike="noStrike">
                <a:solidFill>
                  <a:srgbClr val="000000"/>
                </a:solidFill>
                <a:latin typeface="Calibri"/>
              </a:rPr>
              <a:t>- </a:t>
            </a:r>
            <a:r>
              <a:rPr b="0" lang="en-US" sz="1500" spc="-1" strike="noStrike">
                <a:solidFill>
                  <a:srgbClr val="000000"/>
                </a:solidFill>
                <a:latin typeface="Calibri"/>
              </a:rPr>
              <a:t>Plants and animals with short generation times, and the probability of phenomena </a:t>
            </a:r>
            <a:r>
              <a:rPr b="0" lang="en-US" sz="1500" spc="-1" strike="noStrike">
                <a:solidFill>
                  <a:srgbClr val="000000"/>
                </a:solidFill>
                <a:latin typeface="Calibri"/>
              </a:rPr>
              <a:t>such as fire or flood, often are sensitive to short-term fluctuations in temperature </a:t>
            </a:r>
            <a:r>
              <a:rPr b="0" lang="en-US" sz="1500" spc="-1" strike="noStrike">
                <a:solidFill>
                  <a:srgbClr val="000000"/>
                </a:solidFill>
                <a:latin typeface="Calibri"/>
              </a:rPr>
              <a:t>and precipitation.</a:t>
            </a:r>
            <a:endParaRPr b="0" lang="en-US" sz="1500" spc="-1" strike="noStrike">
              <a:latin typeface="Arial"/>
            </a:endParaRPr>
          </a:p>
          <a:p>
            <a:pPr marL="216000" indent="-216000">
              <a:lnSpc>
                <a:spcPct val="100000"/>
              </a:lnSpc>
            </a:pPr>
            <a:r>
              <a:rPr b="0" lang="en-US" sz="1500" spc="-1" strike="noStrike">
                <a:solidFill>
                  <a:srgbClr val="000000"/>
                </a:solidFill>
                <a:latin typeface="Calibri"/>
              </a:rPr>
              <a:t>- Species with longer generations times, and longer-term changes in land cover, </a:t>
            </a:r>
            <a:r>
              <a:rPr b="0" lang="en-US" sz="1500" spc="-1" strike="noStrike">
                <a:solidFill>
                  <a:srgbClr val="000000"/>
                </a:solidFill>
                <a:latin typeface="Calibri"/>
              </a:rPr>
              <a:t>may be more closely associated with climate patterns over time.</a:t>
            </a:r>
            <a:endParaRPr b="0" lang="en-US" sz="1500" spc="-1" strike="noStrike">
              <a:latin typeface="Arial"/>
            </a:endParaRPr>
          </a:p>
          <a:p>
            <a:pPr marL="216000" indent="-216000">
              <a:lnSpc>
                <a:spcPct val="100000"/>
              </a:lnSpc>
            </a:pPr>
            <a:r>
              <a:rPr b="0" lang="en-US" sz="1500" spc="-1" strike="noStrike">
                <a:solidFill>
                  <a:srgbClr val="000000"/>
                </a:solidFill>
                <a:latin typeface="Calibri"/>
              </a:rPr>
              <a:t>- In some cases, changes in the variance in temperature, precipitation and weather </a:t>
            </a:r>
            <a:r>
              <a:rPr b="0" lang="en-US" sz="1500" spc="-1" strike="noStrike">
                <a:solidFill>
                  <a:srgbClr val="000000"/>
                </a:solidFill>
                <a:latin typeface="Calibri"/>
              </a:rPr>
              <a:t>events may be more influential than long-term averages.</a:t>
            </a:r>
            <a:endParaRPr b="0" lang="en-US" sz="15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AEC9D2F3-481C-4394-8D38-118BA0C06C1A}" type="slidenum">
              <a:rPr b="0" lang="en-US" sz="1200" spc="-1" strike="noStrike">
                <a:solidFill>
                  <a:srgbClr val="000000"/>
                </a:solidFill>
                <a:latin typeface="Arial"/>
              </a:rPr>
              <a:t>1</a:t>
            </a:fld>
            <a:endParaRPr b="0" lang="en-US" sz="1200" spc="-1" strike="noStrike">
              <a:latin typeface="Arial"/>
            </a:endParaRPr>
          </a:p>
        </p:txBody>
      </p:sp>
      <p:sp>
        <p:nvSpPr>
          <p:cNvPr id="567" name="PlaceHolder 2"/>
          <p:cNvSpPr>
            <a:spLocks noGrp="1"/>
          </p:cNvSpPr>
          <p:nvPr>
            <p:ph type="sldImg"/>
          </p:nvPr>
        </p:nvSpPr>
        <p:spPr>
          <a:xfrm>
            <a:off x="1143000" y="685800"/>
            <a:ext cx="4571640" cy="3428640"/>
          </a:xfrm>
          <a:prstGeom prst="rect">
            <a:avLst/>
          </a:prstGeom>
        </p:spPr>
      </p:sp>
      <p:sp>
        <p:nvSpPr>
          <p:cNvPr id="568" name="PlaceHolder 3"/>
          <p:cNvSpPr>
            <a:spLocks noGrp="1"/>
          </p:cNvSpPr>
          <p:nvPr>
            <p:ph type="body"/>
          </p:nvPr>
        </p:nvSpPr>
        <p:spPr>
          <a:xfrm>
            <a:off x="685800" y="4343400"/>
            <a:ext cx="5486040" cy="4114440"/>
          </a:xfrm>
          <a:prstGeom prst="rect">
            <a:avLst/>
          </a:prstGeom>
        </p:spPr>
        <p:txBody>
          <a:bodyPr lIns="0" rIns="0" tIns="0" bIns="0"/>
          <a:p>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87CDA0BC-CE5C-4847-B8D4-5A7B57EC8338}" type="slidenum">
              <a:rPr b="0" lang="en-US" sz="1200" spc="-1" strike="noStrike">
                <a:solidFill>
                  <a:srgbClr val="000000"/>
                </a:solidFill>
                <a:latin typeface="Arial"/>
              </a:rPr>
              <a:t>1</a:t>
            </a:fld>
            <a:endParaRPr b="0" lang="en-US" sz="1200" spc="-1" strike="noStrike">
              <a:latin typeface="Arial"/>
            </a:endParaRPr>
          </a:p>
        </p:txBody>
      </p:sp>
      <p:sp>
        <p:nvSpPr>
          <p:cNvPr id="570" name="PlaceHolder 2"/>
          <p:cNvSpPr>
            <a:spLocks noGrp="1"/>
          </p:cNvSpPr>
          <p:nvPr>
            <p:ph type="sldImg"/>
          </p:nvPr>
        </p:nvSpPr>
        <p:spPr>
          <a:xfrm>
            <a:off x="1143000" y="685800"/>
            <a:ext cx="4571640" cy="3428640"/>
          </a:xfrm>
          <a:prstGeom prst="rect">
            <a:avLst/>
          </a:prstGeom>
        </p:spPr>
      </p:sp>
      <p:sp>
        <p:nvSpPr>
          <p:cNvPr id="571"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2000" spc="-1" strike="noStrike">
                <a:latin typeface="Arial"/>
              </a:rPr>
              <a:t>-</a:t>
            </a:r>
            <a:r>
              <a:rPr b="0" lang="en-US" sz="2000" spc="-1" strike="noStrike">
                <a:latin typeface="Arial"/>
              </a:rPr>
              <a:t> </a:t>
            </a:r>
            <a:r>
              <a:rPr b="0" lang="en-US" sz="2000" spc="-1" strike="noStrike">
                <a:latin typeface="Arial"/>
              </a:rPr>
              <a:t>R</a:t>
            </a:r>
            <a:r>
              <a:rPr b="0" lang="en-US" sz="2000" spc="-1" strike="noStrike">
                <a:latin typeface="Arial"/>
              </a:rPr>
              <a:t>e</a:t>
            </a:r>
            <a:r>
              <a:rPr b="0" lang="en-US" sz="2000" spc="-1" strike="noStrike">
                <a:latin typeface="Arial"/>
              </a:rPr>
              <a:t>m</a:t>
            </a:r>
            <a:r>
              <a:rPr b="0" lang="en-US" sz="2000" spc="-1" strike="noStrike">
                <a:latin typeface="Arial"/>
              </a:rPr>
              <a:t>o</a:t>
            </a:r>
            <a:r>
              <a:rPr b="0" lang="en-US" sz="2000" spc="-1" strike="noStrike">
                <a:latin typeface="Arial"/>
              </a:rPr>
              <a:t>t</a:t>
            </a:r>
            <a:r>
              <a:rPr b="0" lang="en-US" sz="2000" spc="-1" strike="noStrike">
                <a:latin typeface="Arial"/>
              </a:rPr>
              <a:t>e</a:t>
            </a:r>
            <a:r>
              <a:rPr b="0" lang="en-US" sz="2000" spc="-1" strike="noStrike">
                <a:latin typeface="Arial"/>
              </a:rPr>
              <a:t> </a:t>
            </a:r>
            <a:r>
              <a:rPr b="0" lang="en-US" sz="2000" spc="-1" strike="noStrike">
                <a:latin typeface="Arial"/>
              </a:rPr>
              <a:t>s</a:t>
            </a:r>
            <a:r>
              <a:rPr b="0" lang="en-US" sz="2000" spc="-1" strike="noStrike">
                <a:latin typeface="Arial"/>
              </a:rPr>
              <a:t>e</a:t>
            </a:r>
            <a:r>
              <a:rPr b="0" lang="en-US" sz="2000" spc="-1" strike="noStrike">
                <a:latin typeface="Arial"/>
              </a:rPr>
              <a:t>n</a:t>
            </a:r>
            <a:r>
              <a:rPr b="0" lang="en-US" sz="2000" spc="-1" strike="noStrike">
                <a:latin typeface="Arial"/>
              </a:rPr>
              <a:t>s</a:t>
            </a:r>
            <a:r>
              <a:rPr b="0" lang="en-US" sz="2000" spc="-1" strike="noStrike">
                <a:latin typeface="Arial"/>
              </a:rPr>
              <a:t>i</a:t>
            </a:r>
            <a:r>
              <a:rPr b="0" lang="en-US" sz="2000" spc="-1" strike="noStrike">
                <a:latin typeface="Arial"/>
              </a:rPr>
              <a:t>n</a:t>
            </a:r>
            <a:r>
              <a:rPr b="0" lang="en-US" sz="2000" spc="-1" strike="noStrike">
                <a:latin typeface="Arial"/>
              </a:rPr>
              <a:t>g</a:t>
            </a:r>
            <a:r>
              <a:rPr b="0" lang="en-US" sz="2000" spc="-1" strike="noStrike">
                <a:latin typeface="Arial"/>
              </a:rPr>
              <a:t> </a:t>
            </a:r>
            <a:r>
              <a:rPr b="0" lang="en-US" sz="2000" spc="-1" strike="noStrike">
                <a:latin typeface="Arial"/>
              </a:rPr>
              <a:t>i</a:t>
            </a:r>
            <a:r>
              <a:rPr b="0" lang="en-US" sz="2000" spc="-1" strike="noStrike">
                <a:latin typeface="Arial"/>
              </a:rPr>
              <a:t>s</a:t>
            </a:r>
            <a:r>
              <a:rPr b="0" lang="en-US" sz="2000" spc="-1" strike="noStrike">
                <a:latin typeface="Arial"/>
              </a:rPr>
              <a:t> </a:t>
            </a:r>
            <a:r>
              <a:rPr b="0" lang="en-US" sz="2000" spc="-1" strike="noStrike">
                <a:latin typeface="Arial"/>
              </a:rPr>
              <a:t>u</a:t>
            </a:r>
            <a:r>
              <a:rPr b="0" lang="en-US" sz="2000" spc="-1" strike="noStrike">
                <a:latin typeface="Arial"/>
              </a:rPr>
              <a:t>s</a:t>
            </a:r>
            <a:r>
              <a:rPr b="0" lang="en-US" sz="2000" spc="-1" strike="noStrike">
                <a:latin typeface="Arial"/>
              </a:rPr>
              <a:t>e</a:t>
            </a:r>
            <a:r>
              <a:rPr b="0" lang="en-US" sz="2000" spc="-1" strike="noStrike">
                <a:latin typeface="Arial"/>
              </a:rPr>
              <a:t>d</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m</a:t>
            </a:r>
            <a:r>
              <a:rPr b="0" lang="en-US" sz="2000" spc="-1" strike="noStrike">
                <a:latin typeface="Arial"/>
              </a:rPr>
              <a:t>a</a:t>
            </a:r>
            <a:r>
              <a:rPr b="0" lang="en-US" sz="2000" spc="-1" strike="noStrike">
                <a:latin typeface="Arial"/>
              </a:rPr>
              <a:t>p</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d</a:t>
            </a:r>
            <a:r>
              <a:rPr b="0" lang="en-US" sz="2000" spc="-1" strike="noStrike">
                <a:latin typeface="Arial"/>
              </a:rPr>
              <a:t> </a:t>
            </a:r>
            <a:r>
              <a:rPr b="0" lang="en-US" sz="2000" spc="-1" strike="noStrike">
                <a:latin typeface="Arial"/>
              </a:rPr>
              <a:t>m</a:t>
            </a:r>
            <a:r>
              <a:rPr b="0" lang="en-US" sz="2000" spc="-1" strike="noStrike">
                <a:latin typeface="Arial"/>
              </a:rPr>
              <a:t>o</a:t>
            </a:r>
            <a:r>
              <a:rPr b="0" lang="en-US" sz="2000" spc="-1" strike="noStrike">
                <a:latin typeface="Arial"/>
              </a:rPr>
              <a:t>n</a:t>
            </a:r>
            <a:r>
              <a:rPr b="0" lang="en-US" sz="2000" spc="-1" strike="noStrike">
                <a:latin typeface="Arial"/>
              </a:rPr>
              <a:t>i</a:t>
            </a:r>
            <a:r>
              <a:rPr b="0" lang="en-US" sz="2000" spc="-1" strike="noStrike">
                <a:latin typeface="Arial"/>
              </a:rPr>
              <a:t>t</a:t>
            </a:r>
            <a:r>
              <a:rPr b="0" lang="en-US" sz="2000" spc="-1" strike="noStrike">
                <a:latin typeface="Arial"/>
              </a:rPr>
              <a:t>o</a:t>
            </a:r>
            <a:r>
              <a:rPr b="0" lang="en-US" sz="2000" spc="-1" strike="noStrike">
                <a:latin typeface="Arial"/>
              </a:rPr>
              <a:t>r</a:t>
            </a:r>
            <a:r>
              <a:rPr b="0" lang="en-US" sz="2000" spc="-1" strike="noStrike">
                <a:latin typeface="Arial"/>
              </a:rPr>
              <a:t> </a:t>
            </a:r>
            <a:r>
              <a:rPr b="0" lang="en-US" sz="2000" spc="-1" strike="noStrike">
                <a:latin typeface="Arial"/>
              </a:rPr>
              <a:t>a</a:t>
            </a:r>
            <a:r>
              <a:rPr b="0" lang="en-US" sz="2000" spc="-1" strike="noStrike">
                <a:latin typeface="Arial"/>
              </a:rPr>
              <a:t> </a:t>
            </a:r>
            <a:r>
              <a:rPr b="0" lang="en-US" sz="2000" spc="-1" strike="noStrike">
                <a:latin typeface="Arial"/>
              </a:rPr>
              <a:t>n</a:t>
            </a:r>
            <a:r>
              <a:rPr b="0" lang="en-US" sz="2000" spc="-1" strike="noStrike">
                <a:latin typeface="Arial"/>
              </a:rPr>
              <a:t>u</a:t>
            </a:r>
            <a:r>
              <a:rPr b="0" lang="en-US" sz="2000" spc="-1" strike="noStrike">
                <a:latin typeface="Arial"/>
              </a:rPr>
              <a:t>m</a:t>
            </a:r>
            <a:r>
              <a:rPr b="0" lang="en-US" sz="2000" spc="-1" strike="noStrike">
                <a:latin typeface="Arial"/>
              </a:rPr>
              <a:t>b</a:t>
            </a:r>
            <a:r>
              <a:rPr b="0" lang="en-US" sz="2000" spc="-1" strike="noStrike">
                <a:latin typeface="Arial"/>
              </a:rPr>
              <a:t>e</a:t>
            </a:r>
            <a:r>
              <a:rPr b="0" lang="en-US" sz="2000" spc="-1" strike="noStrike">
                <a:latin typeface="Arial"/>
              </a:rPr>
              <a:t>r</a:t>
            </a:r>
            <a:r>
              <a:rPr b="0" lang="en-US" sz="2000" spc="-1" strike="noStrike">
                <a:latin typeface="Arial"/>
              </a:rPr>
              <a:t> </a:t>
            </a:r>
            <a:r>
              <a:rPr b="0" lang="en-US" sz="2000" spc="-1" strike="noStrike">
                <a:latin typeface="Arial"/>
              </a:rPr>
              <a:t>o</a:t>
            </a:r>
            <a:r>
              <a:rPr b="0" lang="en-US" sz="2000" spc="-1" strike="noStrike">
                <a:latin typeface="Arial"/>
              </a:rPr>
              <a:t>f</a:t>
            </a:r>
            <a:r>
              <a:rPr b="0" lang="en-US" sz="2000" spc="-1" strike="noStrike">
                <a:latin typeface="Arial"/>
              </a:rPr>
              <a:t> </a:t>
            </a:r>
            <a:r>
              <a:rPr b="0" lang="en-US" sz="2000" spc="-1" strike="noStrike">
                <a:latin typeface="Arial"/>
              </a:rPr>
              <a:t>d</a:t>
            </a:r>
            <a:r>
              <a:rPr b="0" lang="en-US" sz="2000" spc="-1" strike="noStrike">
                <a:latin typeface="Arial"/>
              </a:rPr>
              <a:t>i</a:t>
            </a:r>
            <a:r>
              <a:rPr b="0" lang="en-US" sz="2000" spc="-1" strike="noStrike">
                <a:latin typeface="Arial"/>
              </a:rPr>
              <a:t>f</a:t>
            </a:r>
            <a:r>
              <a:rPr b="0" lang="en-US" sz="2000" spc="-1" strike="noStrike">
                <a:latin typeface="Arial"/>
              </a:rPr>
              <a:t>f</a:t>
            </a:r>
            <a:r>
              <a:rPr b="0" lang="en-US" sz="2000" spc="-1" strike="noStrike">
                <a:latin typeface="Arial"/>
              </a:rPr>
              <a:t>e</a:t>
            </a:r>
            <a:r>
              <a:rPr b="0" lang="en-US" sz="2000" spc="-1" strike="noStrike">
                <a:latin typeface="Arial"/>
              </a:rPr>
              <a:t>r</a:t>
            </a:r>
            <a:r>
              <a:rPr b="0" lang="en-US" sz="2000" spc="-1" strike="noStrike">
                <a:latin typeface="Arial"/>
              </a:rPr>
              <a:t>e</a:t>
            </a:r>
            <a:r>
              <a:rPr b="0" lang="en-US" sz="2000" spc="-1" strike="noStrike">
                <a:latin typeface="Arial"/>
              </a:rPr>
              <a:t>n</a:t>
            </a:r>
            <a:r>
              <a:rPr b="0" lang="en-US" sz="2000" spc="-1" strike="noStrike">
                <a:latin typeface="Arial"/>
              </a:rPr>
              <a:t>t</a:t>
            </a:r>
            <a:r>
              <a:rPr b="0" lang="en-US" sz="2000" spc="-1" strike="noStrike">
                <a:latin typeface="Arial"/>
              </a:rPr>
              <a:t> </a:t>
            </a:r>
            <a:r>
              <a:rPr b="0" lang="en-US" sz="2000" spc="-1" strike="noStrike">
                <a:latin typeface="Arial"/>
              </a:rPr>
              <a:t>f</a:t>
            </a:r>
            <a:r>
              <a:rPr b="0" lang="en-US" sz="2000" spc="-1" strike="noStrike">
                <a:latin typeface="Arial"/>
              </a:rPr>
              <a:t>e</a:t>
            </a:r>
            <a:r>
              <a:rPr b="0" lang="en-US" sz="2000" spc="-1" strike="noStrike">
                <a:latin typeface="Arial"/>
              </a:rPr>
              <a:t>a</a:t>
            </a:r>
            <a:r>
              <a:rPr b="0" lang="en-US" sz="2000" spc="-1" strike="noStrike">
                <a:latin typeface="Arial"/>
              </a:rPr>
              <a:t>t</a:t>
            </a:r>
            <a:r>
              <a:rPr b="0" lang="en-US" sz="2000" spc="-1" strike="noStrike">
                <a:latin typeface="Arial"/>
              </a:rPr>
              <a:t>u</a:t>
            </a:r>
            <a:r>
              <a:rPr b="0" lang="en-US" sz="2000" spc="-1" strike="noStrike">
                <a:latin typeface="Arial"/>
              </a:rPr>
              <a:t>r</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i</a:t>
            </a:r>
            <a:r>
              <a:rPr b="0" lang="en-US" sz="2000" spc="-1" strike="noStrike">
                <a:latin typeface="Arial"/>
              </a:rPr>
              <a:t>n</a:t>
            </a:r>
            <a:r>
              <a:rPr b="0" lang="en-US" sz="2000" spc="-1" strike="noStrike">
                <a:latin typeface="Arial"/>
              </a:rPr>
              <a:t> </a:t>
            </a:r>
            <a:r>
              <a:rPr b="0" lang="en-US" sz="2000" spc="-1" strike="noStrike">
                <a:latin typeface="Arial"/>
              </a:rPr>
              <a:t>o</a:t>
            </a:r>
            <a:r>
              <a:rPr b="0" lang="en-US" sz="2000" spc="-1" strike="noStrike">
                <a:latin typeface="Arial"/>
              </a:rPr>
              <a:t>c</a:t>
            </a:r>
            <a:r>
              <a:rPr b="0" lang="en-US" sz="2000" spc="-1" strike="noStrike">
                <a:latin typeface="Arial"/>
              </a:rPr>
              <a:t>e</a:t>
            </a:r>
            <a:r>
              <a:rPr b="0" lang="en-US" sz="2000" spc="-1" strike="noStrike">
                <a:latin typeface="Arial"/>
              </a:rPr>
              <a:t>a</a:t>
            </a:r>
            <a:r>
              <a:rPr b="0" lang="en-US" sz="2000" spc="-1" strike="noStrike">
                <a:latin typeface="Arial"/>
              </a:rPr>
              <a:t>n</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d</a:t>
            </a:r>
            <a:r>
              <a:rPr b="0" lang="en-US" sz="2000" spc="-1" strike="noStrike">
                <a:latin typeface="Arial"/>
              </a:rPr>
              <a:t> </a:t>
            </a:r>
            <a:r>
              <a:rPr b="0" lang="en-US" sz="2000" spc="-1" strike="noStrike">
                <a:latin typeface="Arial"/>
              </a:rPr>
              <a:t>i</a:t>
            </a:r>
            <a:r>
              <a:rPr b="0" lang="en-US" sz="2000" spc="-1" strike="noStrike">
                <a:latin typeface="Arial"/>
              </a:rPr>
              <a:t>n</a:t>
            </a:r>
            <a:r>
              <a:rPr b="0" lang="en-US" sz="2000" spc="-1" strike="noStrike">
                <a:latin typeface="Arial"/>
              </a:rPr>
              <a:t>l</a:t>
            </a:r>
            <a:r>
              <a:rPr b="0" lang="en-US" sz="2000" spc="-1" strike="noStrike">
                <a:latin typeface="Arial"/>
              </a:rPr>
              <a:t>a</a:t>
            </a:r>
            <a:r>
              <a:rPr b="0" lang="en-US" sz="2000" spc="-1" strike="noStrike">
                <a:latin typeface="Arial"/>
              </a:rPr>
              <a:t>n</a:t>
            </a:r>
            <a:r>
              <a:rPr b="0" lang="en-US" sz="2000" spc="-1" strike="noStrike">
                <a:latin typeface="Arial"/>
              </a:rPr>
              <a:t>d</a:t>
            </a:r>
            <a:r>
              <a:rPr b="0" lang="en-US" sz="2000" spc="-1" strike="noStrike">
                <a:latin typeface="Arial"/>
              </a:rPr>
              <a:t> </a:t>
            </a:r>
            <a:r>
              <a:rPr b="0" lang="en-US" sz="2000" spc="-1" strike="noStrike">
                <a:latin typeface="Arial"/>
              </a:rPr>
              <a:t>w</a:t>
            </a:r>
            <a:r>
              <a:rPr b="0" lang="en-US" sz="2000" spc="-1" strike="noStrike">
                <a:latin typeface="Arial"/>
              </a:rPr>
              <a:t>a</a:t>
            </a:r>
            <a:r>
              <a:rPr b="0" lang="en-US" sz="2000" spc="-1" strike="noStrike">
                <a:latin typeface="Arial"/>
              </a:rPr>
              <a:t>t</a:t>
            </a:r>
            <a:r>
              <a:rPr b="0" lang="en-US" sz="2000" spc="-1" strike="noStrike">
                <a:latin typeface="Arial"/>
              </a:rPr>
              <a:t>e</a:t>
            </a:r>
            <a:r>
              <a:rPr b="0" lang="en-US" sz="2000" spc="-1" strike="noStrike">
                <a:latin typeface="Arial"/>
              </a:rPr>
              <a:t>r</a:t>
            </a:r>
            <a:r>
              <a:rPr b="0" lang="en-US" sz="2000" spc="-1" strike="noStrike">
                <a:latin typeface="Arial"/>
              </a:rPr>
              <a:t> </a:t>
            </a:r>
            <a:r>
              <a:rPr b="0" lang="en-US" sz="2000" spc="-1" strike="noStrike">
                <a:latin typeface="Arial"/>
              </a:rPr>
              <a:t>e</a:t>
            </a:r>
            <a:r>
              <a:rPr b="0" lang="en-US" sz="2000" spc="-1" strike="noStrike">
                <a:latin typeface="Arial"/>
              </a:rPr>
              <a:t>c</a:t>
            </a:r>
            <a:r>
              <a:rPr b="0" lang="en-US" sz="2000" spc="-1" strike="noStrike">
                <a:latin typeface="Arial"/>
              </a:rPr>
              <a:t>o</a:t>
            </a:r>
            <a:r>
              <a:rPr b="0" lang="en-US" sz="2000" spc="-1" strike="noStrike">
                <a:latin typeface="Arial"/>
              </a:rPr>
              <a:t>s</a:t>
            </a:r>
            <a:r>
              <a:rPr b="0" lang="en-US" sz="2000" spc="-1" strike="noStrike">
                <a:latin typeface="Arial"/>
              </a:rPr>
              <a:t>y</a:t>
            </a:r>
            <a:r>
              <a:rPr b="0" lang="en-US" sz="2000" spc="-1" strike="noStrike">
                <a:latin typeface="Arial"/>
              </a:rPr>
              <a:t>s</a:t>
            </a:r>
            <a:r>
              <a:rPr b="0" lang="en-US" sz="2000" spc="-1" strike="noStrike">
                <a:latin typeface="Arial"/>
              </a:rPr>
              <a:t>t</a:t>
            </a:r>
            <a:r>
              <a:rPr b="0" lang="en-US" sz="2000" spc="-1" strike="noStrike">
                <a:latin typeface="Arial"/>
              </a:rPr>
              <a:t>e</a:t>
            </a:r>
            <a:r>
              <a:rPr b="0" lang="en-US" sz="2000" spc="-1" strike="noStrike">
                <a:latin typeface="Arial"/>
              </a:rPr>
              <a:t>m</a:t>
            </a:r>
            <a:r>
              <a:rPr b="0" lang="en-US" sz="2000" spc="-1" strike="noStrike">
                <a:latin typeface="Arial"/>
              </a:rPr>
              <a:t>s</a:t>
            </a:r>
            <a:r>
              <a:rPr b="0" lang="en-US" sz="2000" spc="-1" strike="noStrike">
                <a:latin typeface="Arial"/>
              </a:rPr>
              <a:t>.</a:t>
            </a:r>
            <a:r>
              <a:rPr b="0" lang="en-US" sz="2000" spc="-1" strike="noStrike">
                <a:latin typeface="Arial"/>
              </a:rPr>
              <a:t> </a:t>
            </a:r>
            <a:endParaRPr b="0" lang="en-US" sz="20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2000" spc="-1" strike="noStrike">
                <a:latin typeface="Arial"/>
              </a:rPr>
              <a:t>S</a:t>
            </a:r>
            <a:r>
              <a:rPr b="0" lang="en-US" sz="2000" spc="-1" strike="noStrike">
                <a:latin typeface="Arial"/>
              </a:rPr>
              <a:t>o</a:t>
            </a:r>
            <a:r>
              <a:rPr b="0" lang="en-US" sz="2000" spc="-1" strike="noStrike">
                <a:latin typeface="Arial"/>
              </a:rPr>
              <a:t>m</a:t>
            </a:r>
            <a:r>
              <a:rPr b="0" lang="en-US" sz="2000" spc="-1" strike="noStrike">
                <a:latin typeface="Arial"/>
              </a:rPr>
              <a:t>e</a:t>
            </a:r>
            <a:r>
              <a:rPr b="0" lang="en-US" sz="2000" spc="-1" strike="noStrike">
                <a:latin typeface="Arial"/>
              </a:rPr>
              <a:t> </a:t>
            </a:r>
            <a:r>
              <a:rPr b="0" lang="en-US" sz="2000" spc="-1" strike="noStrike">
                <a:latin typeface="Arial"/>
              </a:rPr>
              <a:t>o</a:t>
            </a:r>
            <a:r>
              <a:rPr b="0" lang="en-US" sz="2000" spc="-1" strike="noStrike">
                <a:latin typeface="Arial"/>
              </a:rPr>
              <a:t>f</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i</a:t>
            </a:r>
            <a:r>
              <a:rPr b="0" lang="en-US" sz="2000" spc="-1" strike="noStrike">
                <a:latin typeface="Arial"/>
              </a:rPr>
              <a:t>t</a:t>
            </a:r>
            <a:r>
              <a:rPr b="0" lang="en-US" sz="2000" spc="-1" strike="noStrike">
                <a:latin typeface="Arial"/>
              </a:rPr>
              <a:t>e</a:t>
            </a:r>
            <a:r>
              <a:rPr b="0" lang="en-US" sz="2000" spc="-1" strike="noStrike">
                <a:latin typeface="Arial"/>
              </a:rPr>
              <a:t>m</a:t>
            </a:r>
            <a:r>
              <a:rPr b="0" lang="en-US" sz="2000" spc="-1" strike="noStrike">
                <a:latin typeface="Arial"/>
              </a:rPr>
              <a:t>s</a:t>
            </a:r>
            <a:r>
              <a:rPr b="0" lang="en-US" sz="2000" spc="-1" strike="noStrike">
                <a:latin typeface="Arial"/>
              </a:rPr>
              <a:t> </a:t>
            </a:r>
            <a:r>
              <a:rPr b="0" lang="en-US" sz="2000" spc="-1" strike="noStrike">
                <a:latin typeface="Arial"/>
              </a:rPr>
              <a:t>l</a:t>
            </a:r>
            <a:r>
              <a:rPr b="0" lang="en-US" sz="2000" spc="-1" strike="noStrike">
                <a:latin typeface="Arial"/>
              </a:rPr>
              <a:t>i</a:t>
            </a:r>
            <a:r>
              <a:rPr b="0" lang="en-US" sz="2000" spc="-1" strike="noStrike">
                <a:latin typeface="Arial"/>
              </a:rPr>
              <a:t>s</a:t>
            </a:r>
            <a:r>
              <a:rPr b="0" lang="en-US" sz="2000" spc="-1" strike="noStrike">
                <a:latin typeface="Arial"/>
              </a:rPr>
              <a:t>t</a:t>
            </a:r>
            <a:r>
              <a:rPr b="0" lang="en-US" sz="2000" spc="-1" strike="noStrike">
                <a:latin typeface="Arial"/>
              </a:rPr>
              <a:t>e</a:t>
            </a:r>
            <a:r>
              <a:rPr b="0" lang="en-US" sz="2000" spc="-1" strike="noStrike">
                <a:latin typeface="Arial"/>
              </a:rPr>
              <a:t>d</a:t>
            </a:r>
            <a:r>
              <a:rPr b="0" lang="en-US" sz="2000" spc="-1" strike="noStrike">
                <a:latin typeface="Arial"/>
              </a:rPr>
              <a:t> </a:t>
            </a:r>
            <a:r>
              <a:rPr b="0" lang="en-US" sz="2000" spc="-1" strike="noStrike">
                <a:latin typeface="Arial"/>
              </a:rPr>
              <a:t>o</a:t>
            </a:r>
            <a:r>
              <a:rPr b="0" lang="en-US" sz="2000" spc="-1" strike="noStrike">
                <a:latin typeface="Arial"/>
              </a:rPr>
              <a:t>n</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i</a:t>
            </a:r>
            <a:r>
              <a:rPr b="0" lang="en-US" sz="2000" spc="-1" strike="noStrike">
                <a:latin typeface="Arial"/>
              </a:rPr>
              <a:t>s</a:t>
            </a:r>
            <a:r>
              <a:rPr b="0" lang="en-US" sz="2000" spc="-1" strike="noStrike">
                <a:latin typeface="Arial"/>
              </a:rPr>
              <a:t> </a:t>
            </a:r>
            <a:r>
              <a:rPr b="0" lang="en-US" sz="2000" spc="-1" strike="noStrike">
                <a:latin typeface="Arial"/>
              </a:rPr>
              <a:t>s</a:t>
            </a:r>
            <a:r>
              <a:rPr b="0" lang="en-US" sz="2000" spc="-1" strike="noStrike">
                <a:latin typeface="Arial"/>
              </a:rPr>
              <a:t>l</a:t>
            </a:r>
            <a:r>
              <a:rPr b="0" lang="en-US" sz="2000" spc="-1" strike="noStrike">
                <a:latin typeface="Arial"/>
              </a:rPr>
              <a:t>i</a:t>
            </a:r>
            <a:r>
              <a:rPr b="0" lang="en-US" sz="2000" spc="-1" strike="noStrike">
                <a:latin typeface="Arial"/>
              </a:rPr>
              <a:t>d</a:t>
            </a:r>
            <a:r>
              <a:rPr b="0" lang="en-US" sz="2000" spc="-1" strike="noStrike">
                <a:latin typeface="Arial"/>
              </a:rPr>
              <a:t>e</a:t>
            </a:r>
            <a:r>
              <a:rPr b="0" lang="en-US" sz="2000" spc="-1" strike="noStrike">
                <a:latin typeface="Arial"/>
              </a:rPr>
              <a:t> </a:t>
            </a:r>
            <a:r>
              <a:rPr b="0" lang="en-US" sz="2000" spc="-1" strike="noStrike">
                <a:latin typeface="Arial"/>
              </a:rPr>
              <a:t>a</a:t>
            </a:r>
            <a:r>
              <a:rPr b="0" lang="en-US" sz="2000" spc="-1" strike="noStrike">
                <a:latin typeface="Arial"/>
              </a:rPr>
              <a:t>r</a:t>
            </a:r>
            <a:r>
              <a:rPr b="0" lang="en-US" sz="2000" spc="-1" strike="noStrike">
                <a:latin typeface="Arial"/>
              </a:rPr>
              <a:t>e</a:t>
            </a:r>
            <a:r>
              <a:rPr b="0" lang="en-US" sz="2000" spc="-1" strike="noStrike">
                <a:latin typeface="Arial"/>
              </a:rPr>
              <a:t> </a:t>
            </a:r>
            <a:r>
              <a:rPr b="0" lang="en-US" sz="2000" spc="-1" strike="noStrike">
                <a:latin typeface="Arial"/>
              </a:rPr>
              <a:t>a</a:t>
            </a:r>
            <a:r>
              <a:rPr b="0" lang="en-US" sz="2000" spc="-1" strike="noStrike">
                <a:latin typeface="Arial"/>
              </a:rPr>
              <a:t>d</a:t>
            </a:r>
            <a:r>
              <a:rPr b="0" lang="en-US" sz="2000" spc="-1" strike="noStrike">
                <a:latin typeface="Arial"/>
              </a:rPr>
              <a:t>d</a:t>
            </a:r>
            <a:r>
              <a:rPr b="0" lang="en-US" sz="2000" spc="-1" strike="noStrike">
                <a:latin typeface="Arial"/>
              </a:rPr>
              <a:t>r</a:t>
            </a:r>
            <a:r>
              <a:rPr b="0" lang="en-US" sz="2000" spc="-1" strike="noStrike">
                <a:latin typeface="Arial"/>
              </a:rPr>
              <a:t>e</a:t>
            </a:r>
            <a:r>
              <a:rPr b="0" lang="en-US" sz="2000" spc="-1" strike="noStrike">
                <a:latin typeface="Arial"/>
              </a:rPr>
              <a:t>s</a:t>
            </a:r>
            <a:r>
              <a:rPr b="0" lang="en-US" sz="2000" spc="-1" strike="noStrike">
                <a:latin typeface="Arial"/>
              </a:rPr>
              <a:t>s</a:t>
            </a:r>
            <a:r>
              <a:rPr b="0" lang="en-US" sz="2000" spc="-1" strike="noStrike">
                <a:latin typeface="Arial"/>
              </a:rPr>
              <a:t>e</a:t>
            </a:r>
            <a:r>
              <a:rPr b="0" lang="en-US" sz="2000" spc="-1" strike="noStrike">
                <a:latin typeface="Arial"/>
              </a:rPr>
              <a:t>d</a:t>
            </a:r>
            <a:r>
              <a:rPr b="0" lang="en-US" sz="2000" spc="-1" strike="noStrike">
                <a:latin typeface="Arial"/>
              </a:rPr>
              <a:t> </a:t>
            </a:r>
            <a:r>
              <a:rPr b="0" lang="en-US" sz="2000" spc="-1" strike="noStrike">
                <a:latin typeface="Arial"/>
              </a:rPr>
              <a:t>i</a:t>
            </a:r>
            <a:r>
              <a:rPr b="0" lang="en-US" sz="2000" spc="-1" strike="noStrike">
                <a:latin typeface="Arial"/>
              </a:rPr>
              <a:t>n</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f</a:t>
            </a:r>
            <a:r>
              <a:rPr b="0" lang="en-US" sz="2000" spc="-1" strike="noStrike">
                <a:latin typeface="Arial"/>
              </a:rPr>
              <a:t>o</a:t>
            </a:r>
            <a:r>
              <a:rPr b="0" lang="en-US" sz="2000" spc="-1" strike="noStrike">
                <a:latin typeface="Arial"/>
              </a:rPr>
              <a:t>l</a:t>
            </a:r>
            <a:r>
              <a:rPr b="0" lang="en-US" sz="2000" spc="-1" strike="noStrike">
                <a:latin typeface="Arial"/>
              </a:rPr>
              <a:t>l</a:t>
            </a:r>
            <a:r>
              <a:rPr b="0" lang="en-US" sz="2000" spc="-1" strike="noStrike">
                <a:latin typeface="Arial"/>
              </a:rPr>
              <a:t>o</a:t>
            </a:r>
            <a:r>
              <a:rPr b="0" lang="en-US" sz="2000" spc="-1" strike="noStrike">
                <a:latin typeface="Arial"/>
              </a:rPr>
              <a:t>w</a:t>
            </a:r>
            <a:r>
              <a:rPr b="0" lang="en-US" sz="2000" spc="-1" strike="noStrike">
                <a:latin typeface="Arial"/>
              </a:rPr>
              <a:t>i</a:t>
            </a:r>
            <a:r>
              <a:rPr b="0" lang="en-US" sz="2000" spc="-1" strike="noStrike">
                <a:latin typeface="Arial"/>
              </a:rPr>
              <a:t>n</a:t>
            </a:r>
            <a:r>
              <a:rPr b="0" lang="en-US" sz="2000" spc="-1" strike="noStrike">
                <a:latin typeface="Arial"/>
              </a:rPr>
              <a:t>g</a:t>
            </a:r>
            <a:r>
              <a:rPr b="0" lang="en-US" sz="2000" spc="-1" strike="noStrike">
                <a:latin typeface="Arial"/>
              </a:rPr>
              <a:t> </a:t>
            </a:r>
            <a:r>
              <a:rPr b="0" lang="en-US" sz="2000" spc="-1" strike="noStrike">
                <a:latin typeface="Arial"/>
              </a:rPr>
              <a:t>s</a:t>
            </a:r>
            <a:r>
              <a:rPr b="0" lang="en-US" sz="2000" spc="-1" strike="noStrike">
                <a:latin typeface="Arial"/>
              </a:rPr>
              <a:t>l</a:t>
            </a:r>
            <a:r>
              <a:rPr b="0" lang="en-US" sz="2000" spc="-1" strike="noStrike">
                <a:latin typeface="Arial"/>
              </a:rPr>
              <a:t>i</a:t>
            </a:r>
            <a:r>
              <a:rPr b="0" lang="en-US" sz="2000" spc="-1" strike="noStrike">
                <a:latin typeface="Arial"/>
              </a:rPr>
              <a:t>d</a:t>
            </a:r>
            <a:r>
              <a:rPr b="0" lang="en-US" sz="2000" spc="-1" strike="noStrike">
                <a:latin typeface="Arial"/>
              </a:rPr>
              <a:t>e</a:t>
            </a:r>
            <a:r>
              <a:rPr b="0" lang="en-US" sz="2000" spc="-1" strike="noStrike">
                <a:latin typeface="Arial"/>
              </a:rPr>
              <a:t>s</a:t>
            </a:r>
            <a:r>
              <a:rPr b="0" lang="en-US" sz="2000" spc="-1" strike="noStrike">
                <a:latin typeface="Arial"/>
              </a:rPr>
              <a:t>.</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2CE57C65-87E4-48C8-BB6D-362F03F381C6}" type="slidenum">
              <a:rPr b="0" lang="en-US" sz="1200" spc="-1" strike="noStrike">
                <a:solidFill>
                  <a:srgbClr val="000000"/>
                </a:solidFill>
                <a:latin typeface="Arial"/>
              </a:rPr>
              <a:t>1</a:t>
            </a:fld>
            <a:endParaRPr b="0" lang="en-US" sz="1200" spc="-1" strike="noStrike">
              <a:latin typeface="Arial"/>
            </a:endParaRPr>
          </a:p>
        </p:txBody>
      </p:sp>
      <p:sp>
        <p:nvSpPr>
          <p:cNvPr id="573" name="PlaceHolder 2"/>
          <p:cNvSpPr>
            <a:spLocks noGrp="1"/>
          </p:cNvSpPr>
          <p:nvPr>
            <p:ph type="sldImg"/>
          </p:nvPr>
        </p:nvSpPr>
        <p:spPr>
          <a:xfrm>
            <a:off x="1143000" y="685800"/>
            <a:ext cx="4571640" cy="3428640"/>
          </a:xfrm>
          <a:prstGeom prst="rect">
            <a:avLst/>
          </a:prstGeom>
        </p:spPr>
      </p:sp>
      <p:sp>
        <p:nvSpPr>
          <p:cNvPr id="574"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1500" spc="-1" strike="noStrike">
                <a:latin typeface="Arial"/>
              </a:rPr>
              <a:t>-Remote sensing can be used for determining watershed geometry and drainage network for hydrologic models and for empirical flood peak, annual runoff or low flow equations.  </a:t>
            </a:r>
            <a:endParaRPr b="0" lang="en-US" sz="15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500" spc="-1" strike="noStrike">
                <a:latin typeface="Arial"/>
              </a:rPr>
              <a:t>Sensors also provide input data such as land use, soil moisture, and topography for runoff modeling.  Remote sensing techniques can be used to assess several water quality parameters largely because of the curvilinear relationship between suspended sediments and sensor reflectance.  </a:t>
            </a:r>
            <a:endParaRPr b="0" lang="en-US" sz="15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500" spc="-1" strike="noStrike">
                <a:latin typeface="Arial"/>
              </a:rPr>
              <a:t> </a:t>
            </a:r>
            <a:r>
              <a:rPr b="0" lang="en-US" sz="1500" spc="-1" strike="noStrike">
                <a:latin typeface="Arial"/>
              </a:rPr>
              <a:t>Eutrophication of a water body (when high concentration of nutrients in a water body stimulates the bloom of algae; though part of the natural aging process, exacerbated by humans and considered “pollution”) is usually quantified in terms of the concentration of the chlorophyll contained in the algae/plankton.  </a:t>
            </a:r>
            <a:endParaRPr b="0" lang="en-US" sz="15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500" spc="-1" strike="noStrike">
                <a:latin typeface="Arial"/>
              </a:rPr>
              <a:t>Thermal discharge into streams, lakes and coastal waters from electrical power plants has been mapped with remotely sensed data (Gibbons et al., 1989).</a:t>
            </a:r>
            <a:endParaRPr b="0" lang="en-US" sz="15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3434038A-C1D3-4158-AE53-C325ED45B718}" type="slidenum">
              <a:rPr b="0" lang="en-US" sz="1200" spc="-1" strike="noStrike">
                <a:solidFill>
                  <a:srgbClr val="000000"/>
                </a:solidFill>
                <a:latin typeface="Arial"/>
              </a:rPr>
              <a:t>1</a:t>
            </a:fld>
            <a:endParaRPr b="0" lang="en-US" sz="1200" spc="-1" strike="noStrike">
              <a:latin typeface="Arial"/>
            </a:endParaRPr>
          </a:p>
        </p:txBody>
      </p:sp>
      <p:sp>
        <p:nvSpPr>
          <p:cNvPr id="576" name="PlaceHolder 2"/>
          <p:cNvSpPr>
            <a:spLocks noGrp="1"/>
          </p:cNvSpPr>
          <p:nvPr>
            <p:ph type="sldImg"/>
          </p:nvPr>
        </p:nvSpPr>
        <p:spPr>
          <a:xfrm>
            <a:off x="1143000" y="685800"/>
            <a:ext cx="4571640" cy="3428640"/>
          </a:xfrm>
          <a:prstGeom prst="rect">
            <a:avLst/>
          </a:prstGeom>
        </p:spPr>
      </p:sp>
      <p:sp>
        <p:nvSpPr>
          <p:cNvPr id="577"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1500" spc="-1" strike="noStrike">
                <a:latin typeface="Arial"/>
              </a:rPr>
              <a:t>Hydrologic parameters are highly dynamic, therefore the timely, repetitive coverage made possible with satellite sensors are an attractive source of monitoring information.</a:t>
            </a:r>
            <a:endParaRPr b="0" lang="en-US" sz="15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500" spc="-1" strike="noStrike">
                <a:latin typeface="Arial"/>
              </a:rPr>
              <a:t>The disadvantage of satellite data and spectral analysis is related to the natural heterogeneity of wetland communities and resulting vegetation gradients.  There are also many spectral classes in uplands that can duplicate those in wetlands.  Therefore, inclusion of ancillary data (e.g., DEM, watershed and estuary maps) can help improve mapping the habitats of numerous wetland (including endangered) species.</a:t>
            </a:r>
            <a:endParaRPr b="0" lang="en-US" sz="15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E37CF484-778F-4BBE-BEB8-22ADF76E83F8}" type="slidenum">
              <a:rPr b="0" lang="en-US" sz="1200" spc="-1" strike="noStrike">
                <a:solidFill>
                  <a:srgbClr val="000000"/>
                </a:solidFill>
                <a:latin typeface="Arial"/>
              </a:rPr>
              <a:t>1</a:t>
            </a:fld>
            <a:endParaRPr b="0" lang="en-US" sz="1200" spc="-1" strike="noStrike">
              <a:latin typeface="Arial"/>
            </a:endParaRPr>
          </a:p>
        </p:txBody>
      </p:sp>
      <p:sp>
        <p:nvSpPr>
          <p:cNvPr id="579" name="PlaceHolder 2"/>
          <p:cNvSpPr>
            <a:spLocks noGrp="1"/>
          </p:cNvSpPr>
          <p:nvPr>
            <p:ph type="sldImg"/>
          </p:nvPr>
        </p:nvSpPr>
        <p:spPr>
          <a:xfrm>
            <a:off x="1143000" y="685800"/>
            <a:ext cx="4571640" cy="3428640"/>
          </a:xfrm>
          <a:prstGeom prst="rect">
            <a:avLst/>
          </a:prstGeom>
        </p:spPr>
      </p:sp>
      <p:sp>
        <p:nvSpPr>
          <p:cNvPr id="580"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2000" spc="-1" strike="noStrike">
                <a:latin typeface="Arial"/>
              </a:rPr>
              <a:t>Satellite imagery can be useful to monitor flooding events. The top image shows the confluence of Missouri and Mississippi rivers before the ‘Flood of 1993.’  The below image is taken during the peak of the flood.  In a typical damage mapping scenario, a ‘before’ image of the damaged area is often overlaid on ‘during’ or ‘after’ image to determine extent and pattern of damage.</a:t>
            </a:r>
            <a:endParaRPr b="0" lang="en-US" sz="2000" spc="-1" strike="noStrike">
              <a:latin typeface="Arial"/>
            </a:endParaRPr>
          </a:p>
          <a:p>
            <a:pPr>
              <a:lnSpc>
                <a:spcPct val="100000"/>
              </a:lnSpc>
              <a:spcBef>
                <a:spcPts val="448"/>
              </a:spcBef>
            </a:pP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1143000" y="685800"/>
            <a:ext cx="4571640" cy="3428640"/>
          </a:xfrm>
          <a:prstGeom prst="rect">
            <a:avLst/>
          </a:prstGeom>
        </p:spPr>
      </p:sp>
      <p:sp>
        <p:nvSpPr>
          <p:cNvPr id="582" name="PlaceHolder 2"/>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1300" spc="-1" strike="noStrike">
                <a:latin typeface="Arial"/>
              </a:rPr>
              <a:t>NOAA's GOES-13 satellite captured this visible image of Hurricane Sandy battering the U.S. East coast on Monday, Oct. 29 at 9:10 a.m. EDT. Sandy's center was about 310 miles south-southeast of New York City. Tropical Storm force winds are about 1,000 miles in diameter.</a:t>
            </a:r>
            <a:endParaRPr b="0" lang="en-US" sz="1300" spc="-1" strike="noStrike">
              <a:latin typeface="Arial"/>
            </a:endParaRPr>
          </a:p>
          <a:p>
            <a:pPr>
              <a:lnSpc>
                <a:spcPct val="100000"/>
              </a:lnSpc>
              <a:spcBef>
                <a:spcPts val="448"/>
              </a:spcBef>
            </a:pP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Photo of the New Jersey coastal town of Mantoloking taken on March 18, 2007.</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1" i="1" lang="en-US" sz="1300" spc="-1" strike="noStrike">
                <a:latin typeface="Arial"/>
              </a:rPr>
              <a:t>Image Credit: Aerial photography courtesy of the NOAA Remote Sensing Div.</a:t>
            </a:r>
            <a:endParaRPr b="0" lang="en-US" sz="1300" spc="-1" strike="noStrike">
              <a:latin typeface="Arial"/>
            </a:endParaRPr>
          </a:p>
          <a:p>
            <a:pPr>
              <a:lnSpc>
                <a:spcPct val="100000"/>
              </a:lnSpc>
              <a:spcBef>
                <a:spcPts val="448"/>
              </a:spcBef>
            </a:pP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Photo of the New Jersey coastal town of Mantoloking, just north of where Hurricane Sandy made landfall, taken on October 31, 2012 shows the damages caused by Hurricane Sandy.</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1" i="1" lang="en-US" sz="1300" spc="-1" strike="noStrike">
                <a:latin typeface="Arial"/>
              </a:rPr>
              <a:t>Image Credit: Aerial photography courtesy of the NOAA Remote Sensing Div.</a:t>
            </a:r>
            <a:endParaRPr b="0" lang="en-US" sz="1300" spc="-1" strike="noStrike">
              <a:latin typeface="Arial"/>
            </a:endParaRPr>
          </a:p>
        </p:txBody>
      </p:sp>
      <p:sp>
        <p:nvSpPr>
          <p:cNvPr id="583" name="CustomShape 3"/>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E3425339-C5AA-4219-9795-847D459390A2}" type="slidenum">
              <a:rPr b="0" lang="en-US" sz="1200" spc="-1" strike="noStrike">
                <a:solidFill>
                  <a:srgbClr val="000000"/>
                </a:solidFill>
                <a:latin typeface="Arial"/>
              </a:rPr>
              <a:t>1</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A070EF9D-CB2C-45C6-8D54-7999366F7304}" type="slidenum">
              <a:rPr b="0" lang="en-US" sz="1200" spc="-1" strike="noStrike">
                <a:solidFill>
                  <a:srgbClr val="000000"/>
                </a:solidFill>
                <a:latin typeface="Arial"/>
              </a:rPr>
              <a:t>1</a:t>
            </a:fld>
            <a:endParaRPr b="0" lang="en-US" sz="1200" spc="-1" strike="noStrike">
              <a:latin typeface="Arial"/>
            </a:endParaRPr>
          </a:p>
        </p:txBody>
      </p:sp>
      <p:sp>
        <p:nvSpPr>
          <p:cNvPr id="585" name="PlaceHolder 2"/>
          <p:cNvSpPr>
            <a:spLocks noGrp="1"/>
          </p:cNvSpPr>
          <p:nvPr>
            <p:ph type="sldImg"/>
          </p:nvPr>
        </p:nvSpPr>
        <p:spPr>
          <a:xfrm>
            <a:off x="1143000" y="685800"/>
            <a:ext cx="4571640" cy="3428640"/>
          </a:xfrm>
          <a:prstGeom prst="rect">
            <a:avLst/>
          </a:prstGeom>
        </p:spPr>
      </p:sp>
      <p:sp>
        <p:nvSpPr>
          <p:cNvPr id="586"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1300" spc="-1" strike="noStrike">
                <a:latin typeface="Arial"/>
              </a:rPr>
              <a:t>For the most part the oceans appear blue, however, this color is modified by microscopic marine algae, called phytoplankton. </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The top picture in this slide is a satellite image that shows a high concentration of phytoplankton. The lower picture shows varying levels of chlorophyll activity around the globe. </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During photosynthesis, chlorophyll (green pigment) absorbs light, which allows plants to produce organic carbon (carbohydrates) from carbon dioxide and water.  The amount of organic carbon plants produce (primary productivity) can be measured by determining the amount of light absorbed by phytoplankton chlorophyll.  When sunlight enters ocean water, it bounces around on particles, phytoplankton, and water molecules, and then bounces back up toward space.  The instruments detect variations in the intensity of light, called ocean color, at the ocean surface.  For example, the SeaWiFS instrument measures light absorption at particular wavelengths (bands).  Specific bands on the sensor detect chlorophyll absorption. </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As the concentration of chlorophyll increases, images of ocean surface change from blue to green to red.  The scale units are mg/m3 chlorophyll.</a:t>
            </a:r>
            <a:endParaRPr b="0" lang="en-US" sz="13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C2E87A70-914D-4059-BE6F-C472E0E0E1CD}" type="slidenum">
              <a:rPr b="0" lang="en-US" sz="1200" spc="-1" strike="noStrike">
                <a:solidFill>
                  <a:srgbClr val="000000"/>
                </a:solidFill>
                <a:latin typeface="Arial"/>
              </a:rPr>
              <a:t>1</a:t>
            </a:fld>
            <a:endParaRPr b="0" lang="en-US" sz="1200" spc="-1" strike="noStrike">
              <a:latin typeface="Arial"/>
            </a:endParaRPr>
          </a:p>
        </p:txBody>
      </p:sp>
      <p:sp>
        <p:nvSpPr>
          <p:cNvPr id="588" name="PlaceHolder 2"/>
          <p:cNvSpPr>
            <a:spLocks noGrp="1"/>
          </p:cNvSpPr>
          <p:nvPr>
            <p:ph type="sldImg"/>
          </p:nvPr>
        </p:nvSpPr>
        <p:spPr>
          <a:xfrm>
            <a:off x="1143000" y="685800"/>
            <a:ext cx="4571640" cy="3428640"/>
          </a:xfrm>
          <a:prstGeom prst="rect">
            <a:avLst/>
          </a:prstGeom>
        </p:spPr>
      </p:sp>
      <p:sp>
        <p:nvSpPr>
          <p:cNvPr id="589"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1400" spc="-1" strike="noStrike">
                <a:latin typeface="Arial"/>
              </a:rPr>
              <a:t>Sea </a:t>
            </a:r>
            <a:r>
              <a:rPr b="0" lang="en-US" sz="1400" spc="-1" strike="noStrike">
                <a:latin typeface="Arial"/>
              </a:rPr>
              <a:t>surfac</a:t>
            </a:r>
            <a:r>
              <a:rPr b="0" lang="en-US" sz="1400" spc="-1" strike="noStrike">
                <a:latin typeface="Arial"/>
              </a:rPr>
              <a:t>e </a:t>
            </a:r>
            <a:r>
              <a:rPr b="0" lang="en-US" sz="1400" spc="-1" strike="noStrike">
                <a:latin typeface="Arial"/>
              </a:rPr>
              <a:t>temp</a:t>
            </a:r>
            <a:r>
              <a:rPr b="0" lang="en-US" sz="1400" spc="-1" strike="noStrike">
                <a:latin typeface="Arial"/>
              </a:rPr>
              <a:t>eratur</a:t>
            </a:r>
            <a:r>
              <a:rPr b="0" lang="en-US" sz="1400" spc="-1" strike="noStrike">
                <a:latin typeface="Arial"/>
              </a:rPr>
              <a:t>e </a:t>
            </a:r>
            <a:r>
              <a:rPr b="0" lang="en-US" sz="1400" spc="-1" strike="noStrike">
                <a:latin typeface="Arial"/>
              </a:rPr>
              <a:t>(SST) </a:t>
            </a:r>
            <a:r>
              <a:rPr b="0" lang="en-US" sz="1400" spc="-1" strike="noStrike">
                <a:latin typeface="Arial"/>
              </a:rPr>
              <a:t>estim</a:t>
            </a:r>
            <a:r>
              <a:rPr b="0" lang="en-US" sz="1400" spc="-1" strike="noStrike">
                <a:latin typeface="Arial"/>
              </a:rPr>
              <a:t>ation </a:t>
            </a:r>
            <a:r>
              <a:rPr b="0" lang="en-US" sz="1400" spc="-1" strike="noStrike">
                <a:latin typeface="Arial"/>
              </a:rPr>
              <a:t>using </a:t>
            </a:r>
            <a:r>
              <a:rPr b="0" lang="en-US" sz="1400" spc="-1" strike="noStrike">
                <a:latin typeface="Arial"/>
              </a:rPr>
              <a:t>infrar</a:t>
            </a:r>
            <a:r>
              <a:rPr b="0" lang="en-US" sz="1400" spc="-1" strike="noStrike">
                <a:latin typeface="Arial"/>
              </a:rPr>
              <a:t>ed </a:t>
            </a:r>
            <a:r>
              <a:rPr b="0" lang="en-US" sz="1400" spc="-1" strike="noStrike">
                <a:latin typeface="Arial"/>
              </a:rPr>
              <a:t>obser</a:t>
            </a:r>
            <a:r>
              <a:rPr b="0" lang="en-US" sz="1400" spc="-1" strike="noStrike">
                <a:latin typeface="Arial"/>
              </a:rPr>
              <a:t>vation</a:t>
            </a:r>
            <a:r>
              <a:rPr b="0" lang="en-US" sz="1400" spc="-1" strike="noStrike">
                <a:latin typeface="Arial"/>
              </a:rPr>
              <a:t>s, and </a:t>
            </a:r>
            <a:r>
              <a:rPr b="0" lang="en-US" sz="1400" spc="-1" strike="noStrike">
                <a:latin typeface="Arial"/>
              </a:rPr>
              <a:t>sea </a:t>
            </a:r>
            <a:r>
              <a:rPr b="0" lang="en-US" sz="1400" spc="-1" strike="noStrike">
                <a:latin typeface="Arial"/>
              </a:rPr>
              <a:t>ice </a:t>
            </a:r>
            <a:r>
              <a:rPr b="0" lang="en-US" sz="1400" spc="-1" strike="noStrike">
                <a:latin typeface="Arial"/>
              </a:rPr>
              <a:t>locati</a:t>
            </a:r>
            <a:r>
              <a:rPr b="0" lang="en-US" sz="1400" spc="-1" strike="noStrike">
                <a:latin typeface="Arial"/>
              </a:rPr>
              <a:t>on, </a:t>
            </a:r>
            <a:r>
              <a:rPr b="0" lang="en-US" sz="1400" spc="-1" strike="noStrike">
                <a:latin typeface="Arial"/>
              </a:rPr>
              <a:t>monit</a:t>
            </a:r>
            <a:r>
              <a:rPr b="0" lang="en-US" sz="1400" spc="-1" strike="noStrike">
                <a:latin typeface="Arial"/>
              </a:rPr>
              <a:t>oring, </a:t>
            </a:r>
            <a:r>
              <a:rPr b="0" lang="en-US" sz="1400" spc="-1" strike="noStrike">
                <a:latin typeface="Arial"/>
              </a:rPr>
              <a:t>and </a:t>
            </a:r>
            <a:r>
              <a:rPr b="0" lang="en-US" sz="1400" spc="-1" strike="noStrike">
                <a:latin typeface="Arial"/>
              </a:rPr>
              <a:t>evalu</a:t>
            </a:r>
            <a:r>
              <a:rPr b="0" lang="en-US" sz="1400" spc="-1" strike="noStrike">
                <a:latin typeface="Arial"/>
              </a:rPr>
              <a:t>ation </a:t>
            </a:r>
            <a:r>
              <a:rPr b="0" lang="en-US" sz="1400" spc="-1" strike="noStrike">
                <a:latin typeface="Arial"/>
              </a:rPr>
              <a:t>using </a:t>
            </a:r>
            <a:r>
              <a:rPr b="0" lang="en-US" sz="1400" spc="-1" strike="noStrike">
                <a:latin typeface="Arial"/>
              </a:rPr>
              <a:t>passi</a:t>
            </a:r>
            <a:r>
              <a:rPr b="0" lang="en-US" sz="1400" spc="-1" strike="noStrike">
                <a:latin typeface="Arial"/>
              </a:rPr>
              <a:t>ve </a:t>
            </a:r>
            <a:r>
              <a:rPr b="0" lang="en-US" sz="1400" spc="-1" strike="noStrike">
                <a:latin typeface="Arial"/>
              </a:rPr>
              <a:t>micro</a:t>
            </a:r>
            <a:r>
              <a:rPr b="0" lang="en-US" sz="1400" spc="-1" strike="noStrike">
                <a:latin typeface="Arial"/>
              </a:rPr>
              <a:t>wave </a:t>
            </a:r>
            <a:r>
              <a:rPr b="0" lang="en-US" sz="1400" spc="-1" strike="noStrike">
                <a:latin typeface="Arial"/>
              </a:rPr>
              <a:t>senso</a:t>
            </a:r>
            <a:r>
              <a:rPr b="0" lang="en-US" sz="1400" spc="-1" strike="noStrike">
                <a:latin typeface="Arial"/>
              </a:rPr>
              <a:t>rs.  </a:t>
            </a:r>
            <a:endParaRPr b="0" lang="en-US" sz="14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400" spc="-1" strike="noStrike">
                <a:latin typeface="Arial"/>
              </a:rPr>
              <a:t>In the </a:t>
            </a:r>
            <a:r>
              <a:rPr b="0" lang="en-US" sz="1400" spc="-1" strike="noStrike">
                <a:latin typeface="Arial"/>
              </a:rPr>
              <a:t>top </a:t>
            </a:r>
            <a:r>
              <a:rPr b="0" lang="en-US" sz="1400" spc="-1" strike="noStrike">
                <a:latin typeface="Arial"/>
              </a:rPr>
              <a:t>image</a:t>
            </a:r>
            <a:r>
              <a:rPr b="0" lang="en-US" sz="1400" spc="-1" strike="noStrike">
                <a:latin typeface="Arial"/>
              </a:rPr>
              <a:t>, data </a:t>
            </a:r>
            <a:r>
              <a:rPr b="0" lang="en-US" sz="1400" spc="-1" strike="noStrike">
                <a:latin typeface="Arial"/>
              </a:rPr>
              <a:t>from </a:t>
            </a:r>
            <a:r>
              <a:rPr b="0" lang="en-US" sz="1400" spc="-1" strike="noStrike">
                <a:latin typeface="Arial"/>
              </a:rPr>
              <a:t>the </a:t>
            </a:r>
            <a:r>
              <a:rPr b="0" lang="en-US" sz="1400" spc="-1" strike="noStrike">
                <a:latin typeface="Arial"/>
              </a:rPr>
              <a:t>AVHR</a:t>
            </a:r>
            <a:r>
              <a:rPr b="0" lang="en-US" sz="1400" spc="-1" strike="noStrike">
                <a:latin typeface="Arial"/>
              </a:rPr>
              <a:t>R </a:t>
            </a:r>
            <a:r>
              <a:rPr b="0" lang="en-US" sz="1400" spc="-1" strike="noStrike">
                <a:latin typeface="Arial"/>
              </a:rPr>
              <a:t>senso</a:t>
            </a:r>
            <a:r>
              <a:rPr b="0" lang="en-US" sz="1400" spc="-1" strike="noStrike">
                <a:latin typeface="Arial"/>
              </a:rPr>
              <a:t>r was </a:t>
            </a:r>
            <a:r>
              <a:rPr b="0" lang="en-US" sz="1400" spc="-1" strike="noStrike">
                <a:latin typeface="Arial"/>
              </a:rPr>
              <a:t>used </a:t>
            </a:r>
            <a:r>
              <a:rPr b="0" lang="en-US" sz="1400" spc="-1" strike="noStrike">
                <a:latin typeface="Arial"/>
              </a:rPr>
              <a:t>to </a:t>
            </a:r>
            <a:r>
              <a:rPr b="0" lang="en-US" sz="1400" spc="-1" strike="noStrike">
                <a:latin typeface="Arial"/>
              </a:rPr>
              <a:t>calcul</a:t>
            </a:r>
            <a:r>
              <a:rPr b="0" lang="en-US" sz="1400" spc="-1" strike="noStrike">
                <a:latin typeface="Arial"/>
              </a:rPr>
              <a:t>ate </a:t>
            </a:r>
            <a:r>
              <a:rPr b="0" lang="en-US" sz="1400" spc="-1" strike="noStrike">
                <a:latin typeface="Arial"/>
              </a:rPr>
              <a:t>bright</a:t>
            </a:r>
            <a:r>
              <a:rPr b="0" lang="en-US" sz="1400" spc="-1" strike="noStrike">
                <a:latin typeface="Arial"/>
              </a:rPr>
              <a:t>ness </a:t>
            </a:r>
            <a:r>
              <a:rPr b="0" lang="en-US" sz="1400" spc="-1" strike="noStrike">
                <a:latin typeface="Arial"/>
              </a:rPr>
              <a:t>temp</a:t>
            </a:r>
            <a:r>
              <a:rPr b="0" lang="en-US" sz="1400" spc="-1" strike="noStrike">
                <a:latin typeface="Arial"/>
              </a:rPr>
              <a:t>eratur</a:t>
            </a:r>
            <a:r>
              <a:rPr b="0" lang="en-US" sz="1400" spc="-1" strike="noStrike">
                <a:latin typeface="Arial"/>
              </a:rPr>
              <a:t>es </a:t>
            </a:r>
            <a:r>
              <a:rPr b="0" lang="en-US" sz="1400" spc="-1" strike="noStrike">
                <a:latin typeface="Arial"/>
              </a:rPr>
              <a:t>using </a:t>
            </a:r>
            <a:r>
              <a:rPr b="0" lang="en-US" sz="1400" spc="-1" strike="noStrike">
                <a:latin typeface="Arial"/>
              </a:rPr>
              <a:t>two </a:t>
            </a:r>
            <a:r>
              <a:rPr b="0" lang="en-US" sz="1400" spc="-1" strike="noStrike">
                <a:latin typeface="Arial"/>
              </a:rPr>
              <a:t>band</a:t>
            </a:r>
            <a:r>
              <a:rPr b="0" lang="en-US" sz="1400" spc="-1" strike="noStrike">
                <a:latin typeface="Arial"/>
              </a:rPr>
              <a:t>s </a:t>
            </a:r>
            <a:r>
              <a:rPr b="0" lang="en-US" sz="1400" spc="-1" strike="noStrike">
                <a:latin typeface="Arial"/>
              </a:rPr>
              <a:t>meas</a:t>
            </a:r>
            <a:r>
              <a:rPr b="0" lang="en-US" sz="1400" spc="-1" strike="noStrike">
                <a:latin typeface="Arial"/>
              </a:rPr>
              <a:t>uring </a:t>
            </a:r>
            <a:r>
              <a:rPr b="0" lang="en-US" sz="1400" spc="-1" strike="noStrike">
                <a:latin typeface="Arial"/>
              </a:rPr>
              <a:t>infrar</a:t>
            </a:r>
            <a:r>
              <a:rPr b="0" lang="en-US" sz="1400" spc="-1" strike="noStrike">
                <a:latin typeface="Arial"/>
              </a:rPr>
              <a:t>ed </a:t>
            </a:r>
            <a:r>
              <a:rPr b="0" lang="en-US" sz="1400" spc="-1" strike="noStrike">
                <a:latin typeface="Arial"/>
              </a:rPr>
              <a:t>therm</a:t>
            </a:r>
            <a:r>
              <a:rPr b="0" lang="en-US" sz="1400" spc="-1" strike="noStrike">
                <a:latin typeface="Arial"/>
              </a:rPr>
              <a:t>al </a:t>
            </a:r>
            <a:r>
              <a:rPr b="0" lang="en-US" sz="1400" spc="-1" strike="noStrike">
                <a:latin typeface="Arial"/>
              </a:rPr>
              <a:t>radia</a:t>
            </a:r>
            <a:r>
              <a:rPr b="0" lang="en-US" sz="1400" spc="-1" strike="noStrike">
                <a:latin typeface="Arial"/>
              </a:rPr>
              <a:t>nce. </a:t>
            </a:r>
            <a:endParaRPr b="0" lang="en-US" sz="14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400" spc="-1" strike="noStrike">
                <a:latin typeface="Arial"/>
              </a:rPr>
              <a:t>Thes</a:t>
            </a:r>
            <a:r>
              <a:rPr b="0" lang="en-US" sz="1400" spc="-1" strike="noStrike">
                <a:latin typeface="Arial"/>
              </a:rPr>
              <a:t>e </a:t>
            </a:r>
            <a:r>
              <a:rPr b="0" lang="en-US" sz="1400" spc="-1" strike="noStrike">
                <a:latin typeface="Arial"/>
              </a:rPr>
              <a:t>data </a:t>
            </a:r>
            <a:r>
              <a:rPr b="0" lang="en-US" sz="1400" spc="-1" strike="noStrike">
                <a:latin typeface="Arial"/>
              </a:rPr>
              <a:t>are </a:t>
            </a:r>
            <a:r>
              <a:rPr b="0" lang="en-US" sz="1400" spc="-1" strike="noStrike">
                <a:latin typeface="Arial"/>
              </a:rPr>
              <a:t>calibr</a:t>
            </a:r>
            <a:r>
              <a:rPr b="0" lang="en-US" sz="1400" spc="-1" strike="noStrike">
                <a:latin typeface="Arial"/>
              </a:rPr>
              <a:t>ated </a:t>
            </a:r>
            <a:r>
              <a:rPr b="0" lang="en-US" sz="1400" spc="-1" strike="noStrike">
                <a:latin typeface="Arial"/>
              </a:rPr>
              <a:t>and </a:t>
            </a:r>
            <a:r>
              <a:rPr b="0" lang="en-US" sz="1400" spc="-1" strike="noStrike">
                <a:latin typeface="Arial"/>
              </a:rPr>
              <a:t>conve</a:t>
            </a:r>
            <a:r>
              <a:rPr b="0" lang="en-US" sz="1400" spc="-1" strike="noStrike">
                <a:latin typeface="Arial"/>
              </a:rPr>
              <a:t>rted </a:t>
            </a:r>
            <a:r>
              <a:rPr b="0" lang="en-US" sz="1400" spc="-1" strike="noStrike">
                <a:latin typeface="Arial"/>
              </a:rPr>
              <a:t>to </a:t>
            </a:r>
            <a:r>
              <a:rPr b="0" lang="en-US" sz="1400" spc="-1" strike="noStrike">
                <a:latin typeface="Arial"/>
              </a:rPr>
              <a:t>SST </a:t>
            </a:r>
            <a:r>
              <a:rPr b="0" lang="en-US" sz="1400" spc="-1" strike="noStrike">
                <a:latin typeface="Arial"/>
              </a:rPr>
              <a:t>using </a:t>
            </a:r>
            <a:r>
              <a:rPr b="0" lang="en-US" sz="1400" spc="-1" strike="noStrike">
                <a:latin typeface="Arial"/>
              </a:rPr>
              <a:t>conve</a:t>
            </a:r>
            <a:r>
              <a:rPr b="0" lang="en-US" sz="1400" spc="-1" strike="noStrike">
                <a:latin typeface="Arial"/>
              </a:rPr>
              <a:t>rsion </a:t>
            </a:r>
            <a:r>
              <a:rPr b="0" lang="en-US" sz="1400" spc="-1" strike="noStrike">
                <a:latin typeface="Arial"/>
              </a:rPr>
              <a:t>tables </a:t>
            </a:r>
            <a:r>
              <a:rPr b="0" lang="en-US" sz="1400" spc="-1" strike="noStrike">
                <a:latin typeface="Arial"/>
              </a:rPr>
              <a:t>and </a:t>
            </a:r>
            <a:r>
              <a:rPr b="0" lang="en-US" sz="1400" spc="-1" strike="noStrike">
                <a:latin typeface="Arial"/>
              </a:rPr>
              <a:t>mapp</a:t>
            </a:r>
            <a:r>
              <a:rPr b="0" lang="en-US" sz="1400" spc="-1" strike="noStrike">
                <a:latin typeface="Arial"/>
              </a:rPr>
              <a:t>ed.  </a:t>
            </a:r>
            <a:endParaRPr b="0" lang="en-US" sz="14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400" spc="-1" strike="noStrike">
                <a:latin typeface="Arial"/>
              </a:rPr>
              <a:t>Sea </a:t>
            </a:r>
            <a:r>
              <a:rPr b="0" lang="en-US" sz="1400" spc="-1" strike="noStrike">
                <a:latin typeface="Arial"/>
              </a:rPr>
              <a:t>ice is </a:t>
            </a:r>
            <a:r>
              <a:rPr b="0" lang="en-US" sz="1400" spc="-1" strike="noStrike">
                <a:latin typeface="Arial"/>
              </a:rPr>
              <a:t>tracke</a:t>
            </a:r>
            <a:r>
              <a:rPr b="0" lang="en-US" sz="1400" spc="-1" strike="noStrike">
                <a:latin typeface="Arial"/>
              </a:rPr>
              <a:t>d </a:t>
            </a:r>
            <a:r>
              <a:rPr b="0" lang="en-US" sz="1400" spc="-1" strike="noStrike">
                <a:latin typeface="Arial"/>
              </a:rPr>
              <a:t>using </a:t>
            </a:r>
            <a:r>
              <a:rPr b="0" lang="en-US" sz="1400" spc="-1" strike="noStrike">
                <a:latin typeface="Arial"/>
              </a:rPr>
              <a:t>passi</a:t>
            </a:r>
            <a:r>
              <a:rPr b="0" lang="en-US" sz="1400" spc="-1" strike="noStrike">
                <a:latin typeface="Arial"/>
              </a:rPr>
              <a:t>ve </a:t>
            </a:r>
            <a:r>
              <a:rPr b="0" lang="en-US" sz="1400" spc="-1" strike="noStrike">
                <a:latin typeface="Arial"/>
              </a:rPr>
              <a:t>micro</a:t>
            </a:r>
            <a:r>
              <a:rPr b="0" lang="en-US" sz="1400" spc="-1" strike="noStrike">
                <a:latin typeface="Arial"/>
              </a:rPr>
              <a:t>wave </a:t>
            </a:r>
            <a:r>
              <a:rPr b="0" lang="en-US" sz="1400" spc="-1" strike="noStrike">
                <a:latin typeface="Arial"/>
              </a:rPr>
              <a:t>beca</a:t>
            </a:r>
            <a:r>
              <a:rPr b="0" lang="en-US" sz="1400" spc="-1" strike="noStrike">
                <a:latin typeface="Arial"/>
              </a:rPr>
              <a:t>use of </a:t>
            </a:r>
            <a:r>
              <a:rPr b="0" lang="en-US" sz="1400" spc="-1" strike="noStrike">
                <a:latin typeface="Arial"/>
              </a:rPr>
              <a:t>its </a:t>
            </a:r>
            <a:r>
              <a:rPr b="0" lang="en-US" sz="1400" spc="-1" strike="noStrike">
                <a:latin typeface="Arial"/>
              </a:rPr>
              <a:t>sensit</a:t>
            </a:r>
            <a:r>
              <a:rPr b="0" lang="en-US" sz="1400" spc="-1" strike="noStrike">
                <a:latin typeface="Arial"/>
              </a:rPr>
              <a:t>ivity </a:t>
            </a:r>
            <a:r>
              <a:rPr b="0" lang="en-US" sz="1400" spc="-1" strike="noStrike">
                <a:latin typeface="Arial"/>
              </a:rPr>
              <a:t>to </a:t>
            </a:r>
            <a:r>
              <a:rPr b="0" lang="en-US" sz="1400" spc="-1" strike="noStrike">
                <a:latin typeface="Arial"/>
              </a:rPr>
              <a:t>variati</a:t>
            </a:r>
            <a:r>
              <a:rPr b="0" lang="en-US" sz="1400" spc="-1" strike="noStrike">
                <a:latin typeface="Arial"/>
              </a:rPr>
              <a:t>ons in </a:t>
            </a:r>
            <a:r>
              <a:rPr b="0" lang="en-US" sz="1400" spc="-1" strike="noStrike">
                <a:latin typeface="Arial"/>
              </a:rPr>
              <a:t>salinit</a:t>
            </a:r>
            <a:r>
              <a:rPr b="0" lang="en-US" sz="1400" spc="-1" strike="noStrike">
                <a:latin typeface="Arial"/>
              </a:rPr>
              <a:t>y, </a:t>
            </a:r>
            <a:r>
              <a:rPr b="0" lang="en-US" sz="1400" spc="-1" strike="noStrike">
                <a:latin typeface="Arial"/>
              </a:rPr>
              <a:t>surfac</a:t>
            </a:r>
            <a:r>
              <a:rPr b="0" lang="en-US" sz="1400" spc="-1" strike="noStrike">
                <a:latin typeface="Arial"/>
              </a:rPr>
              <a:t>e </a:t>
            </a:r>
            <a:r>
              <a:rPr b="0" lang="en-US" sz="1400" spc="-1" strike="noStrike">
                <a:latin typeface="Arial"/>
              </a:rPr>
              <a:t>rough</a:t>
            </a:r>
            <a:r>
              <a:rPr b="0" lang="en-US" sz="1400" spc="-1" strike="noStrike">
                <a:latin typeface="Arial"/>
              </a:rPr>
              <a:t>ness, </a:t>
            </a:r>
            <a:r>
              <a:rPr b="0" lang="en-US" sz="1400" spc="-1" strike="noStrike">
                <a:latin typeface="Arial"/>
              </a:rPr>
              <a:t>and </a:t>
            </a:r>
            <a:r>
              <a:rPr b="0" lang="en-US" sz="1400" spc="-1" strike="noStrike">
                <a:latin typeface="Arial"/>
              </a:rPr>
              <a:t>surfac</a:t>
            </a:r>
            <a:r>
              <a:rPr b="0" lang="en-US" sz="1400" spc="-1" strike="noStrike">
                <a:latin typeface="Arial"/>
              </a:rPr>
              <a:t>e </a:t>
            </a:r>
            <a:r>
              <a:rPr b="0" lang="en-US" sz="1400" spc="-1" strike="noStrike">
                <a:latin typeface="Arial"/>
              </a:rPr>
              <a:t>wetne</a:t>
            </a:r>
            <a:r>
              <a:rPr b="0" lang="en-US" sz="1400" spc="-1" strike="noStrike">
                <a:latin typeface="Arial"/>
              </a:rPr>
              <a:t>ss of </a:t>
            </a:r>
            <a:r>
              <a:rPr b="0" lang="en-US" sz="1400" spc="-1" strike="noStrike">
                <a:latin typeface="Arial"/>
              </a:rPr>
              <a:t>ice </a:t>
            </a:r>
            <a:r>
              <a:rPr b="0" lang="en-US" sz="1400" spc="-1" strike="noStrike">
                <a:latin typeface="Arial"/>
              </a:rPr>
              <a:t>(</a:t>
            </a:r>
            <a:r>
              <a:rPr b="0" i="1" lang="en-US" sz="1400" spc="-1" strike="noStrike">
                <a:latin typeface="Arial"/>
              </a:rPr>
              <a:t>refer </a:t>
            </a:r>
            <a:r>
              <a:rPr b="0" i="1" lang="en-US" sz="1400" spc="-1" strike="noStrike">
                <a:latin typeface="Arial"/>
              </a:rPr>
              <a:t>class </a:t>
            </a:r>
            <a:r>
              <a:rPr b="0" i="1" lang="en-US" sz="1400" spc="-1" strike="noStrike">
                <a:latin typeface="Arial"/>
              </a:rPr>
              <a:t>to </a:t>
            </a:r>
            <a:r>
              <a:rPr b="0" i="1" lang="en-US" sz="1400" spc="-1" strike="noStrike">
                <a:latin typeface="Arial"/>
              </a:rPr>
              <a:t>botto</a:t>
            </a:r>
            <a:r>
              <a:rPr b="0" i="1" lang="en-US" sz="1400" spc="-1" strike="noStrike">
                <a:latin typeface="Arial"/>
              </a:rPr>
              <a:t>m </a:t>
            </a:r>
            <a:r>
              <a:rPr b="0" i="1" lang="en-US" sz="1400" spc="-1" strike="noStrike">
                <a:latin typeface="Arial"/>
              </a:rPr>
              <a:t>illustr</a:t>
            </a:r>
            <a:r>
              <a:rPr b="0" i="1" lang="en-US" sz="1400" spc="-1" strike="noStrike">
                <a:latin typeface="Arial"/>
              </a:rPr>
              <a:t>ation</a:t>
            </a:r>
            <a:r>
              <a:rPr b="0" lang="en-US" sz="1400" spc="-1" strike="noStrike">
                <a:latin typeface="Arial"/>
              </a:rPr>
              <a:t>). </a:t>
            </a:r>
            <a:endParaRPr b="0" lang="en-US" sz="14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400" spc="-1" strike="noStrike">
                <a:latin typeface="Arial"/>
              </a:rPr>
              <a:t> </a:t>
            </a:r>
            <a:r>
              <a:rPr b="0" lang="en-US" sz="1400" spc="-1" strike="noStrike">
                <a:latin typeface="Arial"/>
              </a:rPr>
              <a:t>Beca</a:t>
            </a:r>
            <a:r>
              <a:rPr b="0" lang="en-US" sz="1400" spc="-1" strike="noStrike">
                <a:latin typeface="Arial"/>
              </a:rPr>
              <a:t>use </a:t>
            </a:r>
            <a:r>
              <a:rPr b="0" lang="en-US" sz="1400" spc="-1" strike="noStrike">
                <a:latin typeface="Arial"/>
              </a:rPr>
              <a:t>passi</a:t>
            </a:r>
            <a:r>
              <a:rPr b="0" lang="en-US" sz="1400" spc="-1" strike="noStrike">
                <a:latin typeface="Arial"/>
              </a:rPr>
              <a:t>ve </a:t>
            </a:r>
            <a:r>
              <a:rPr b="0" lang="en-US" sz="1400" spc="-1" strike="noStrike">
                <a:latin typeface="Arial"/>
              </a:rPr>
              <a:t>syste</a:t>
            </a:r>
            <a:r>
              <a:rPr b="0" lang="en-US" sz="1400" spc="-1" strike="noStrike">
                <a:latin typeface="Arial"/>
              </a:rPr>
              <a:t>ms </a:t>
            </a:r>
            <a:r>
              <a:rPr b="0" lang="en-US" sz="1400" spc="-1" strike="noStrike">
                <a:latin typeface="Arial"/>
              </a:rPr>
              <a:t>only </a:t>
            </a:r>
            <a:r>
              <a:rPr b="0" lang="en-US" sz="1400" spc="-1" strike="noStrike">
                <a:latin typeface="Arial"/>
              </a:rPr>
              <a:t>detect </a:t>
            </a:r>
            <a:r>
              <a:rPr b="0" lang="en-US" sz="1400" spc="-1" strike="noStrike">
                <a:latin typeface="Arial"/>
              </a:rPr>
              <a:t>natur</a:t>
            </a:r>
            <a:r>
              <a:rPr b="0" lang="en-US" sz="1400" spc="-1" strike="noStrike">
                <a:latin typeface="Arial"/>
              </a:rPr>
              <a:t>al </a:t>
            </a:r>
            <a:r>
              <a:rPr b="0" lang="en-US" sz="1400" spc="-1" strike="noStrike">
                <a:latin typeface="Arial"/>
              </a:rPr>
              <a:t>micro</a:t>
            </a:r>
            <a:r>
              <a:rPr b="0" lang="en-US" sz="1400" spc="-1" strike="noStrike">
                <a:latin typeface="Arial"/>
              </a:rPr>
              <a:t>wave </a:t>
            </a:r>
            <a:r>
              <a:rPr b="0" lang="en-US" sz="1400" spc="-1" strike="noStrike">
                <a:latin typeface="Arial"/>
              </a:rPr>
              <a:t>energ</a:t>
            </a:r>
            <a:r>
              <a:rPr b="0" lang="en-US" sz="1400" spc="-1" strike="noStrike">
                <a:latin typeface="Arial"/>
              </a:rPr>
              <a:t>y, the </a:t>
            </a:r>
            <a:r>
              <a:rPr b="0" lang="en-US" sz="1400" spc="-1" strike="noStrike">
                <a:latin typeface="Arial"/>
              </a:rPr>
              <a:t>energ</a:t>
            </a:r>
            <a:r>
              <a:rPr b="0" lang="en-US" sz="1400" spc="-1" strike="noStrike">
                <a:latin typeface="Arial"/>
              </a:rPr>
              <a:t>y </a:t>
            </a:r>
            <a:r>
              <a:rPr b="0" lang="en-US" sz="1400" spc="-1" strike="noStrike">
                <a:latin typeface="Arial"/>
              </a:rPr>
              <a:t>availa</a:t>
            </a:r>
            <a:r>
              <a:rPr b="0" lang="en-US" sz="1400" spc="-1" strike="noStrike">
                <a:latin typeface="Arial"/>
              </a:rPr>
              <a:t>ble is </a:t>
            </a:r>
            <a:r>
              <a:rPr b="0" lang="en-US" sz="1400" spc="-1" strike="noStrike">
                <a:latin typeface="Arial"/>
              </a:rPr>
              <a:t>quite </a:t>
            </a:r>
            <a:r>
              <a:rPr b="0" lang="en-US" sz="1400" spc="-1" strike="noStrike">
                <a:latin typeface="Arial"/>
              </a:rPr>
              <a:t>small </a:t>
            </a:r>
            <a:r>
              <a:rPr b="0" lang="en-US" sz="1400" spc="-1" strike="noStrike">
                <a:latin typeface="Arial"/>
              </a:rPr>
              <a:t>comp</a:t>
            </a:r>
            <a:r>
              <a:rPr b="0" lang="en-US" sz="1400" spc="-1" strike="noStrike">
                <a:latin typeface="Arial"/>
              </a:rPr>
              <a:t>ared </a:t>
            </a:r>
            <a:r>
              <a:rPr b="0" lang="en-US" sz="1400" spc="-1" strike="noStrike">
                <a:latin typeface="Arial"/>
              </a:rPr>
              <a:t>to </a:t>
            </a:r>
            <a:r>
              <a:rPr b="0" lang="en-US" sz="1400" spc="-1" strike="noStrike">
                <a:latin typeface="Arial"/>
              </a:rPr>
              <a:t>active </a:t>
            </a:r>
            <a:r>
              <a:rPr b="0" lang="en-US" sz="1400" spc="-1" strike="noStrike">
                <a:latin typeface="Arial"/>
              </a:rPr>
              <a:t>radar. </a:t>
            </a:r>
            <a:r>
              <a:rPr b="0" lang="en-US" sz="1400" spc="-1" strike="noStrike">
                <a:latin typeface="Arial"/>
              </a:rPr>
              <a:t> </a:t>
            </a:r>
            <a:r>
              <a:rPr b="0" lang="en-US" sz="1400" spc="-1" strike="noStrike">
                <a:latin typeface="Arial"/>
              </a:rPr>
              <a:t>Beca</a:t>
            </a:r>
            <a:r>
              <a:rPr b="0" lang="en-US" sz="1400" spc="-1" strike="noStrike">
                <a:latin typeface="Arial"/>
              </a:rPr>
              <a:t>use </a:t>
            </a:r>
            <a:r>
              <a:rPr b="0" lang="en-US" sz="1400" spc="-1" strike="noStrike">
                <a:latin typeface="Arial"/>
              </a:rPr>
              <a:t>micro</a:t>
            </a:r>
            <a:r>
              <a:rPr b="0" lang="en-US" sz="1400" spc="-1" strike="noStrike">
                <a:latin typeface="Arial"/>
              </a:rPr>
              <a:t>wave</a:t>
            </a:r>
            <a:r>
              <a:rPr b="0" lang="en-US" sz="1400" spc="-1" strike="noStrike">
                <a:latin typeface="Arial"/>
              </a:rPr>
              <a:t>s are </a:t>
            </a:r>
            <a:r>
              <a:rPr b="0" lang="en-US" sz="1400" spc="-1" strike="noStrike">
                <a:latin typeface="Arial"/>
              </a:rPr>
              <a:t>so </a:t>
            </a:r>
            <a:r>
              <a:rPr b="0" lang="en-US" sz="1400" spc="-1" strike="noStrike">
                <a:latin typeface="Arial"/>
              </a:rPr>
              <a:t>long, </a:t>
            </a:r>
            <a:r>
              <a:rPr b="0" lang="en-US" sz="1400" spc="-1" strike="noStrike">
                <a:latin typeface="Arial"/>
              </a:rPr>
              <a:t>the </a:t>
            </a:r>
            <a:r>
              <a:rPr b="0" lang="en-US" sz="1400" spc="-1" strike="noStrike">
                <a:latin typeface="Arial"/>
              </a:rPr>
              <a:t>fields </a:t>
            </a:r>
            <a:r>
              <a:rPr b="0" lang="en-US" sz="1400" spc="-1" strike="noStrike">
                <a:latin typeface="Arial"/>
              </a:rPr>
              <a:t>of </a:t>
            </a:r>
            <a:r>
              <a:rPr b="0" lang="en-US" sz="1400" spc="-1" strike="noStrike">
                <a:latin typeface="Arial"/>
              </a:rPr>
              <a:t>view </a:t>
            </a:r>
            <a:r>
              <a:rPr b="0" lang="en-US" sz="1400" spc="-1" strike="noStrike">
                <a:latin typeface="Arial"/>
              </a:rPr>
              <a:t>in </a:t>
            </a:r>
            <a:r>
              <a:rPr b="0" lang="en-US" sz="1400" spc="-1" strike="noStrike">
                <a:latin typeface="Arial"/>
              </a:rPr>
              <a:t>passi</a:t>
            </a:r>
            <a:r>
              <a:rPr b="0" lang="en-US" sz="1400" spc="-1" strike="noStrike">
                <a:latin typeface="Arial"/>
              </a:rPr>
              <a:t>ve </a:t>
            </a:r>
            <a:r>
              <a:rPr b="0" lang="en-US" sz="1400" spc="-1" strike="noStrike">
                <a:latin typeface="Arial"/>
              </a:rPr>
              <a:t>micro</a:t>
            </a:r>
            <a:r>
              <a:rPr b="0" lang="en-US" sz="1400" spc="-1" strike="noStrike">
                <a:latin typeface="Arial"/>
              </a:rPr>
              <a:t>wave </a:t>
            </a:r>
            <a:r>
              <a:rPr b="0" lang="en-US" sz="1400" spc="-1" strike="noStrike">
                <a:latin typeface="Arial"/>
              </a:rPr>
              <a:t>senso</a:t>
            </a:r>
            <a:r>
              <a:rPr b="0" lang="en-US" sz="1400" spc="-1" strike="noStrike">
                <a:latin typeface="Arial"/>
              </a:rPr>
              <a:t>rs </a:t>
            </a:r>
            <a:r>
              <a:rPr b="0" lang="en-US" sz="1400" spc="-1" strike="noStrike">
                <a:latin typeface="Arial"/>
              </a:rPr>
              <a:t>must </a:t>
            </a:r>
            <a:r>
              <a:rPr b="0" lang="en-US" sz="1400" spc="-1" strike="noStrike">
                <a:latin typeface="Arial"/>
              </a:rPr>
              <a:t>be </a:t>
            </a:r>
            <a:r>
              <a:rPr b="0" lang="en-US" sz="1400" spc="-1" strike="noStrike">
                <a:latin typeface="Arial"/>
              </a:rPr>
              <a:t>large </a:t>
            </a:r>
            <a:r>
              <a:rPr b="0" lang="en-US" sz="1400" spc="-1" strike="noStrike">
                <a:latin typeface="Arial"/>
              </a:rPr>
              <a:t>to </a:t>
            </a:r>
            <a:r>
              <a:rPr b="0" lang="en-US" sz="1400" spc="-1" strike="noStrike">
                <a:latin typeface="Arial"/>
              </a:rPr>
              <a:t>detect </a:t>
            </a:r>
            <a:r>
              <a:rPr b="0" lang="en-US" sz="1400" spc="-1" strike="noStrike">
                <a:latin typeface="Arial"/>
              </a:rPr>
              <a:t>enou</a:t>
            </a:r>
            <a:r>
              <a:rPr b="0" lang="en-US" sz="1400" spc="-1" strike="noStrike">
                <a:latin typeface="Arial"/>
              </a:rPr>
              <a:t>gh </a:t>
            </a:r>
            <a:r>
              <a:rPr b="0" lang="en-US" sz="1400" spc="-1" strike="noStrike">
                <a:latin typeface="Arial"/>
              </a:rPr>
              <a:t>energ</a:t>
            </a:r>
            <a:r>
              <a:rPr b="0" lang="en-US" sz="1400" spc="-1" strike="noStrike">
                <a:latin typeface="Arial"/>
              </a:rPr>
              <a:t>y to </a:t>
            </a:r>
            <a:r>
              <a:rPr b="0" lang="en-US" sz="1400" spc="-1" strike="noStrike">
                <a:latin typeface="Arial"/>
              </a:rPr>
              <a:t>recor</a:t>
            </a:r>
            <a:r>
              <a:rPr b="0" lang="en-US" sz="1400" spc="-1" strike="noStrike">
                <a:latin typeface="Arial"/>
              </a:rPr>
              <a:t>d a </a:t>
            </a:r>
            <a:r>
              <a:rPr b="0" lang="en-US" sz="1400" spc="-1" strike="noStrike">
                <a:latin typeface="Arial"/>
              </a:rPr>
              <a:t>signal</a:t>
            </a:r>
            <a:r>
              <a:rPr b="0" lang="en-US" sz="1400" spc="-1" strike="noStrike">
                <a:latin typeface="Arial"/>
              </a:rPr>
              <a:t>.  </a:t>
            </a:r>
            <a:r>
              <a:rPr b="0" lang="en-US" sz="1400" spc="-1" strike="noStrike">
                <a:latin typeface="Arial"/>
              </a:rPr>
              <a:t>Most </a:t>
            </a:r>
            <a:r>
              <a:rPr b="0" lang="en-US" sz="1400" spc="-1" strike="noStrike">
                <a:latin typeface="Arial"/>
              </a:rPr>
              <a:t>passi</a:t>
            </a:r>
            <a:r>
              <a:rPr b="0" lang="en-US" sz="1400" spc="-1" strike="noStrike">
                <a:latin typeface="Arial"/>
              </a:rPr>
              <a:t>ve </a:t>
            </a:r>
            <a:r>
              <a:rPr b="0" lang="en-US" sz="1400" spc="-1" strike="noStrike">
                <a:latin typeface="Arial"/>
              </a:rPr>
              <a:t>micro</a:t>
            </a:r>
            <a:r>
              <a:rPr b="0" lang="en-US" sz="1400" spc="-1" strike="noStrike">
                <a:latin typeface="Arial"/>
              </a:rPr>
              <a:t>wave </a:t>
            </a:r>
            <a:r>
              <a:rPr b="0" lang="en-US" sz="1400" spc="-1" strike="noStrike">
                <a:latin typeface="Arial"/>
              </a:rPr>
              <a:t>senso</a:t>
            </a:r>
            <a:r>
              <a:rPr b="0" lang="en-US" sz="1400" spc="-1" strike="noStrike">
                <a:latin typeface="Arial"/>
              </a:rPr>
              <a:t>rs are </a:t>
            </a:r>
            <a:r>
              <a:rPr b="0" lang="en-US" sz="1400" spc="-1" strike="noStrike">
                <a:latin typeface="Arial"/>
              </a:rPr>
              <a:t>theref</a:t>
            </a:r>
            <a:r>
              <a:rPr b="0" lang="en-US" sz="1400" spc="-1" strike="noStrike">
                <a:latin typeface="Arial"/>
              </a:rPr>
              <a:t>ore </a:t>
            </a:r>
            <a:r>
              <a:rPr b="0" lang="en-US" sz="1400" spc="-1" strike="noStrike">
                <a:latin typeface="Arial"/>
              </a:rPr>
              <a:t>chara</a:t>
            </a:r>
            <a:r>
              <a:rPr b="0" lang="en-US" sz="1400" spc="-1" strike="noStrike">
                <a:latin typeface="Arial"/>
              </a:rPr>
              <a:t>cteriz</a:t>
            </a:r>
            <a:r>
              <a:rPr b="0" lang="en-US" sz="1400" spc="-1" strike="noStrike">
                <a:latin typeface="Arial"/>
              </a:rPr>
              <a:t>ed by </a:t>
            </a:r>
            <a:r>
              <a:rPr b="0" lang="en-US" sz="1400" spc="-1" strike="noStrike">
                <a:latin typeface="Arial"/>
              </a:rPr>
              <a:t>low </a:t>
            </a:r>
            <a:r>
              <a:rPr b="0" lang="en-US" sz="1400" spc="-1" strike="noStrike">
                <a:latin typeface="Arial"/>
              </a:rPr>
              <a:t>spatia</a:t>
            </a:r>
            <a:r>
              <a:rPr b="0" lang="en-US" sz="1400" spc="-1" strike="noStrike">
                <a:latin typeface="Arial"/>
              </a:rPr>
              <a:t>l </a:t>
            </a:r>
            <a:r>
              <a:rPr b="0" lang="en-US" sz="1400" spc="-1" strike="noStrike">
                <a:latin typeface="Arial"/>
              </a:rPr>
              <a:t>resolu</a:t>
            </a:r>
            <a:r>
              <a:rPr b="0" lang="en-US" sz="1400" spc="-1" strike="noStrike">
                <a:latin typeface="Arial"/>
              </a:rPr>
              <a:t>tion.</a:t>
            </a:r>
            <a:endParaRPr b="0" lang="en-US" sz="14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BCC59F7-074B-4D03-8033-BEBA95FE87B5}" type="slidenum">
              <a:rPr b="0" lang="en-US" sz="1200" spc="-1" strike="noStrike">
                <a:latin typeface="Myriad Pro"/>
              </a:rPr>
              <a:t>1</a:t>
            </a:fld>
            <a:endParaRPr b="0" lang="en-US" sz="1200" spc="-1" strike="noStrike">
              <a:latin typeface="Arial"/>
            </a:endParaRPr>
          </a:p>
        </p:txBody>
      </p:sp>
      <p:sp>
        <p:nvSpPr>
          <p:cNvPr id="552" name="PlaceHolder 2"/>
          <p:cNvSpPr>
            <a:spLocks noGrp="1"/>
          </p:cNvSpPr>
          <p:nvPr>
            <p:ph type="sldImg"/>
          </p:nvPr>
        </p:nvSpPr>
        <p:spPr>
          <a:xfrm>
            <a:off x="1143000" y="685800"/>
            <a:ext cx="4571280" cy="3428280"/>
          </a:xfrm>
          <a:prstGeom prst="rect">
            <a:avLst/>
          </a:prstGeom>
        </p:spPr>
      </p:sp>
      <p:sp>
        <p:nvSpPr>
          <p:cNvPr id="553" name="PlaceHolder 3"/>
          <p:cNvSpPr>
            <a:spLocks noGrp="1"/>
          </p:cNvSpPr>
          <p:nvPr>
            <p:ph type="body"/>
          </p:nvPr>
        </p:nvSpPr>
        <p:spPr>
          <a:xfrm>
            <a:off x="685800" y="4343400"/>
            <a:ext cx="5485680" cy="4114080"/>
          </a:xfrm>
          <a:prstGeom prst="rect">
            <a:avLst/>
          </a:prstGeom>
        </p:spPr>
        <p:txBody>
          <a:bodyPr lIns="0" rIns="0" tIns="0" bIns="0"/>
          <a:p>
            <a:pPr marL="228600" indent="-227880">
              <a:lnSpc>
                <a:spcPct val="100000"/>
              </a:lnSpc>
            </a:pPr>
            <a:r>
              <a:rPr b="0" lang="en-US" sz="2000" spc="-1" strike="noStrike">
                <a:latin typeface="Arial"/>
              </a:rPr>
              <a:t>A lot of the power of GIS has to do with layering – or being able to stack several datasets on top of one another, related by geography.</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r>
              <a:rPr b="0" lang="en-US" sz="2000" spc="-1" strike="noStrike">
                <a:latin typeface="Arial"/>
              </a:rPr>
              <a:t>NOTES: The figure shows how gap analysis was applied to identify biodiversity conservation gaps at the Podocarpus National Park in the southern Andes, Ecuador (</a:t>
            </a:r>
            <a:r>
              <a:rPr b="1" i="1" lang="en-US" sz="2000" spc="-1" strike="noStrike">
                <a:latin typeface="Arial"/>
              </a:rPr>
              <a:t>Echavarria et al. 1994</a:t>
            </a:r>
            <a:r>
              <a:rPr b="0" lang="en-US" sz="2000" spc="-1" strike="noStrike">
                <a:latin typeface="Arial"/>
              </a:rPr>
              <a:t>). As shown in the figure, gap analysis consists of four basic steps:</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buClr>
                <a:srgbClr val="000000"/>
              </a:buClr>
              <a:buFont typeface="StarSymbol"/>
              <a:buAutoNum type="arabicPeriod"/>
            </a:pPr>
            <a:r>
              <a:rPr b="0" lang="en-US" sz="2000" spc="-1" strike="noStrike">
                <a:latin typeface="Arial"/>
              </a:rPr>
              <a:t> </a:t>
            </a:r>
            <a:r>
              <a:rPr b="0" lang="en-US" sz="2000" spc="-1" strike="noStrike">
                <a:latin typeface="Arial"/>
              </a:rPr>
              <a:t>Map natural assemblages of biotic communities (such as plant or coral cover).</a:t>
            </a:r>
            <a:endParaRPr b="0" lang="en-US" sz="2000" spc="-1" strike="noStrike">
              <a:latin typeface="Arial"/>
            </a:endParaRPr>
          </a:p>
          <a:p>
            <a:pPr marL="228600" indent="-227880">
              <a:lnSpc>
                <a:spcPct val="100000"/>
              </a:lnSpc>
              <a:buClr>
                <a:srgbClr val="000000"/>
              </a:buClr>
              <a:buFont typeface="StarSymbol"/>
              <a:buAutoNum type="arabicPeriod"/>
            </a:pPr>
            <a:r>
              <a:rPr b="0" lang="en-US" sz="2000" spc="-1" strike="noStrike">
                <a:latin typeface="Arial"/>
              </a:rPr>
              <a:t> </a:t>
            </a:r>
            <a:r>
              <a:rPr b="0" lang="en-US" sz="2000" spc="-1" strike="noStrike">
                <a:latin typeface="Arial"/>
              </a:rPr>
              <a:t>Map the predicted distributions of key biodiversity elements, such as species that breed or use the habitat for an important part of their life history.</a:t>
            </a:r>
            <a:endParaRPr b="0" lang="en-US" sz="2000" spc="-1" strike="noStrike">
              <a:latin typeface="Arial"/>
            </a:endParaRPr>
          </a:p>
          <a:p>
            <a:pPr marL="228600" indent="-227880">
              <a:lnSpc>
                <a:spcPct val="100000"/>
              </a:lnSpc>
              <a:buClr>
                <a:srgbClr val="000000"/>
              </a:buClr>
              <a:buFont typeface="StarSymbol"/>
              <a:buAutoNum type="arabicPeriod"/>
            </a:pPr>
            <a:r>
              <a:rPr b="0" lang="en-US" sz="800" spc="-1" strike="noStrike">
                <a:latin typeface="Arial"/>
              </a:rPr>
              <a:t> </a:t>
            </a:r>
            <a:r>
              <a:rPr b="0" lang="en-US" sz="800" spc="-1" strike="noStrike">
                <a:latin typeface="Arial"/>
              </a:rPr>
              <a:t>Map the managed areas</a:t>
            </a:r>
            <a:endParaRPr b="0" lang="en-US" sz="8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Permanence of protection</a:t>
            </a:r>
            <a:endParaRPr b="0" lang="en-US" sz="10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Amount of the tract protected</a:t>
            </a:r>
            <a:endParaRPr b="0" lang="en-US" sz="10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Inclusiveness of the protection</a:t>
            </a:r>
            <a:endParaRPr b="0" lang="en-US" sz="10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Type of management program</a:t>
            </a:r>
            <a:endParaRPr b="0" lang="en-US" sz="1000" spc="-1" strike="noStrike">
              <a:latin typeface="Arial"/>
            </a:endParaRPr>
          </a:p>
          <a:p>
            <a:pPr marL="228600" indent="-227880">
              <a:lnSpc>
                <a:spcPct val="100000"/>
              </a:lnSpc>
              <a:buClr>
                <a:srgbClr val="000000"/>
              </a:buClr>
              <a:buFont typeface="StarSymbol"/>
              <a:buAutoNum type="arabicPeriod" startAt="4"/>
            </a:pPr>
            <a:r>
              <a:rPr b="0" lang="en-US" sz="3200" spc="-1" strike="noStrike">
                <a:latin typeface="Times New Roman"/>
              </a:rPr>
              <a:t> </a:t>
            </a:r>
            <a:r>
              <a:rPr b="0" lang="en-US" sz="3200" spc="-1" strike="noStrike">
                <a:latin typeface="Times New Roman"/>
              </a:rPr>
              <a:t>Identify gaps in existing biodiversity protection</a:t>
            </a:r>
            <a:endParaRPr b="0" lang="en-US" sz="3200" spc="-1" strike="noStrike">
              <a:latin typeface="Arial"/>
            </a:endParaRPr>
          </a:p>
          <a:p>
            <a:pPr>
              <a:lnSpc>
                <a:spcPct val="100000"/>
              </a:lnSpc>
            </a:pPr>
            <a:endParaRPr b="0" lang="en-US" sz="3200" spc="-1" strike="noStrike">
              <a:latin typeface="Arial"/>
            </a:endParaRPr>
          </a:p>
          <a:p>
            <a:pPr marL="228600" indent="-227880">
              <a:lnSpc>
                <a:spcPct val="100000"/>
              </a:lnSpc>
            </a:pPr>
            <a:r>
              <a:rPr b="0" lang="en-US" sz="2000" spc="-1" strike="noStrike">
                <a:latin typeface="Times New Roman"/>
              </a:rPr>
              <a:t>DISCUSSION POINTS: After going over the process, students are encouraged to consider some potential limitations of gap analysis. </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r>
              <a:rPr b="0" lang="en-US" sz="2000" spc="-1" strike="noStrike">
                <a:latin typeface="Times New Roman"/>
              </a:rPr>
              <a:t>POTENTIAL RESPONSES: These could include: The analysis p</a:t>
            </a:r>
            <a:r>
              <a:rPr b="0" lang="en-US" sz="1400" spc="-1" strike="noStrike">
                <a:latin typeface="Times New Roman"/>
              </a:rPr>
              <a:t>resumes that vegetation cover can predict vertebrate distribution accurately. It also assumes predicted vertebrate distribution will be a good surrogate for diversity in other groups. </a:t>
            </a:r>
            <a:endParaRPr b="0" lang="en-US" sz="1400" spc="-1" strike="noStrike">
              <a:latin typeface="Arial"/>
            </a:endParaRPr>
          </a:p>
          <a:p>
            <a:pPr marL="228600" indent="-227880">
              <a:lnSpc>
                <a:spcPct val="100000"/>
              </a:lnSpc>
            </a:pPr>
            <a:endParaRPr b="0" lang="en-US" sz="1400" spc="-1" strike="noStrike">
              <a:latin typeface="Arial"/>
            </a:endParaRPr>
          </a:p>
          <a:p>
            <a:pPr marL="228600" indent="-227880">
              <a:lnSpc>
                <a:spcPct val="100000"/>
              </a:lnSpc>
            </a:pPr>
            <a:r>
              <a:rPr b="1" i="1" lang="en-US" sz="2000" spc="-1" strike="noStrike">
                <a:latin typeface="Times New Roman"/>
              </a:rPr>
              <a:t>REFERENCE: Fernando R. Echavarria, Ph.D.Sunil Narumalani, Ph.D.Yingchun Zhou, M.S. 1994. </a:t>
            </a:r>
            <a:r>
              <a:rPr b="1" lang="en-US" sz="2000" spc="-1" strike="noStrike">
                <a:latin typeface="Times New Roman"/>
              </a:rPr>
              <a:t>GAP ANALYSIS OF THE MONTANA FORESTS OF PODOCARPUS NATIONAL PARK, ECUADOR.</a:t>
            </a:r>
            <a:endParaRPr b="0" lang="en-US" sz="2000" spc="-1" strike="noStrike">
              <a:latin typeface="Arial"/>
            </a:endParaRPr>
          </a:p>
          <a:p>
            <a:pPr marL="228600" indent="-227880">
              <a:lnSpc>
                <a:spcPct val="100000"/>
              </a:lnSpc>
            </a:pPr>
            <a:r>
              <a:rPr b="0" i="1" lang="en-US" sz="2000" spc="-1" strike="noStrike">
                <a:latin typeface="Times New Roman"/>
              </a:rPr>
              <a:t>GIS/LIS (1994): 235-244.</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88963CBE-131C-4546-9CE7-0EFF7BFB3DE3}" type="slidenum">
              <a:rPr b="0" lang="en-US" sz="1200" spc="-1" strike="noStrike">
                <a:solidFill>
                  <a:srgbClr val="000000"/>
                </a:solidFill>
                <a:latin typeface="Arial"/>
              </a:rPr>
              <a:t>1</a:t>
            </a:fld>
            <a:endParaRPr b="0" lang="en-US" sz="1200" spc="-1" strike="noStrike">
              <a:latin typeface="Arial"/>
            </a:endParaRPr>
          </a:p>
        </p:txBody>
      </p:sp>
      <p:sp>
        <p:nvSpPr>
          <p:cNvPr id="591" name="PlaceHolder 2"/>
          <p:cNvSpPr>
            <a:spLocks noGrp="1"/>
          </p:cNvSpPr>
          <p:nvPr>
            <p:ph type="sldImg"/>
          </p:nvPr>
        </p:nvSpPr>
        <p:spPr>
          <a:xfrm>
            <a:off x="1143000" y="685800"/>
            <a:ext cx="4571640" cy="3428640"/>
          </a:xfrm>
          <a:prstGeom prst="rect">
            <a:avLst/>
          </a:prstGeom>
        </p:spPr>
      </p:sp>
      <p:sp>
        <p:nvSpPr>
          <p:cNvPr id="592"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1300" spc="-1" strike="noStrike">
                <a:latin typeface="Arial"/>
              </a:rPr>
              <a:t>High-resolution, active microwave systems can provide information on near-shore benthic and shallow reef habitats.  </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These sensors penetrate the water and capture descriptive information of seafloor features including corals, seagrass, sand, and shellfish beds through the use of processing techniques similar to algae detection.  </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High-resolution optical sensors and digital aerial photography are also used to identify shallow seafloor features for visual interpretation and mathematical modeling and are typically used in conjunction with other data sources. </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Optical (video, still cameras, lasers) and physical (shipboard acoustic surveys) sampling techniques are used for fine scales of the seafloor and provide greater accuracy and detail than spaceborne and/or airborne sensors.  </a:t>
            </a:r>
            <a:endParaRPr b="0" lang="en-US" sz="1300" spc="-1" strike="noStrike">
              <a:latin typeface="Arial"/>
            </a:endParaRPr>
          </a:p>
          <a:p>
            <a:pPr>
              <a:lnSpc>
                <a:spcPct val="100000"/>
              </a:lnSpc>
              <a:spcBef>
                <a:spcPts val="448"/>
              </a:spcBef>
            </a:pPr>
            <a:br/>
            <a:endParaRPr b="0" lang="en-US" sz="13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A2BD625C-E672-437F-924B-032BAEC8B9FD}" type="slidenum">
              <a:rPr b="0" lang="en-US" sz="1200" spc="-1" strike="noStrike">
                <a:solidFill>
                  <a:srgbClr val="000000"/>
                </a:solidFill>
                <a:latin typeface="Arial"/>
              </a:rPr>
              <a:t>1</a:t>
            </a:fld>
            <a:endParaRPr b="0" lang="en-US" sz="1200" spc="-1" strike="noStrike">
              <a:latin typeface="Arial"/>
            </a:endParaRPr>
          </a:p>
        </p:txBody>
      </p:sp>
      <p:sp>
        <p:nvSpPr>
          <p:cNvPr id="594" name="PlaceHolder 2"/>
          <p:cNvSpPr>
            <a:spLocks noGrp="1"/>
          </p:cNvSpPr>
          <p:nvPr>
            <p:ph type="sldImg"/>
          </p:nvPr>
        </p:nvSpPr>
        <p:spPr>
          <a:xfrm>
            <a:off x="1143000" y="685800"/>
            <a:ext cx="4571640" cy="3428640"/>
          </a:xfrm>
          <a:prstGeom prst="rect">
            <a:avLst/>
          </a:prstGeom>
        </p:spPr>
      </p:sp>
      <p:sp>
        <p:nvSpPr>
          <p:cNvPr id="595" name="PlaceHolder 3"/>
          <p:cNvSpPr>
            <a:spLocks noGrp="1"/>
          </p:cNvSpPr>
          <p:nvPr>
            <p:ph type="body"/>
          </p:nvPr>
        </p:nvSpPr>
        <p:spPr>
          <a:xfrm>
            <a:off x="685800" y="4343400"/>
            <a:ext cx="5486040" cy="4114440"/>
          </a:xfrm>
          <a:prstGeom prst="rect">
            <a:avLst/>
          </a:prstGeom>
        </p:spPr>
        <p:txBody>
          <a:bodyPr lIns="0" rIns="0" tIns="0" bIns="0"/>
          <a:p>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1150920" y="692280"/>
            <a:ext cx="4555800" cy="3415680"/>
          </a:xfrm>
          <a:prstGeom prst="rect">
            <a:avLst/>
          </a:prstGeom>
        </p:spPr>
      </p:sp>
      <p:sp>
        <p:nvSpPr>
          <p:cNvPr id="597" name="PlaceHolder 2"/>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2000" spc="-1" strike="noStrike">
                <a:latin typeface="Arial"/>
              </a:rPr>
              <a:t>Showed that when babies small, mothers hang out in shallow water for better buoyancy because they have to lift a one ton baby up to breathe – relates to fishing permits/access during that time of year. </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1F11D333-E0F1-43A0-91C3-DFC150DD6966}" type="slidenum">
              <a:rPr b="0" lang="en-US" sz="1200" spc="-1" strike="noStrike">
                <a:solidFill>
                  <a:srgbClr val="000000"/>
                </a:solidFill>
                <a:latin typeface="Arial"/>
              </a:rPr>
              <a:t>1</a:t>
            </a:fld>
            <a:endParaRPr b="0" lang="en-US" sz="1200" spc="-1" strike="noStrike">
              <a:latin typeface="Arial"/>
            </a:endParaRPr>
          </a:p>
        </p:txBody>
      </p:sp>
      <p:sp>
        <p:nvSpPr>
          <p:cNvPr id="599" name="PlaceHolder 2"/>
          <p:cNvSpPr>
            <a:spLocks noGrp="1"/>
          </p:cNvSpPr>
          <p:nvPr>
            <p:ph type="sldImg"/>
          </p:nvPr>
        </p:nvSpPr>
        <p:spPr>
          <a:xfrm>
            <a:off x="1244520" y="610920"/>
            <a:ext cx="3657240" cy="2742840"/>
          </a:xfrm>
          <a:prstGeom prst="rect">
            <a:avLst/>
          </a:prstGeom>
        </p:spPr>
      </p:sp>
      <p:sp>
        <p:nvSpPr>
          <p:cNvPr id="600" name="PlaceHolder 3"/>
          <p:cNvSpPr>
            <a:spLocks noGrp="1"/>
          </p:cNvSpPr>
          <p:nvPr>
            <p:ph type="body"/>
          </p:nvPr>
        </p:nvSpPr>
        <p:spPr>
          <a:xfrm>
            <a:off x="914400" y="4572000"/>
            <a:ext cx="5028840" cy="4114440"/>
          </a:xfrm>
          <a:prstGeom prst="rect">
            <a:avLst/>
          </a:prstGeom>
        </p:spPr>
        <p:txBody>
          <a:bodyPr lIns="0" rIns="0" tIns="0" bIns="0"/>
          <a:p>
            <a:pPr marL="216000" indent="-215640">
              <a:lnSpc>
                <a:spcPct val="100000"/>
              </a:lnSpc>
              <a:spcBef>
                <a:spcPts val="748"/>
              </a:spcBef>
              <a:buClr>
                <a:srgbClr val="000000"/>
              </a:buClr>
              <a:buSzPct val="45000"/>
              <a:buFont typeface="Wingdings" charset="2"/>
              <a:buChar char=""/>
            </a:pPr>
            <a:r>
              <a:rPr b="0" lang="en-US" sz="1800" spc="-1" strike="noStrike">
                <a:latin typeface="Arial"/>
              </a:rPr>
              <a:t>The majority of marine oil pollution is caused by oil discharged from tankers </a:t>
            </a:r>
            <a:r>
              <a:rPr b="0" lang="en-US" sz="1800" spc="-1" strike="noStrike">
                <a:latin typeface="Arial"/>
              </a:rPr>
              <a:t>during cleaning rather than from accidents. Each week, the amount of oil </a:t>
            </a:r>
            <a:r>
              <a:rPr b="0" lang="en-US" sz="1800" spc="-1" strike="noStrike">
                <a:latin typeface="Arial"/>
              </a:rPr>
              <a:t>dumped into the ocean in this way is equal to the amount from a full tanker.</a:t>
            </a:r>
            <a:endParaRPr b="0" lang="en-US" sz="1800" spc="-1" strike="noStrike">
              <a:latin typeface="Arial"/>
            </a:endParaRPr>
          </a:p>
          <a:p>
            <a:pPr marL="216000" indent="-215640">
              <a:lnSpc>
                <a:spcPct val="100000"/>
              </a:lnSpc>
              <a:spcBef>
                <a:spcPts val="748"/>
              </a:spcBef>
              <a:buClr>
                <a:srgbClr val="000000"/>
              </a:buClr>
              <a:buSzPct val="45000"/>
              <a:buFont typeface="Wingdings" charset="2"/>
              <a:buChar char=""/>
            </a:pPr>
            <a:r>
              <a:rPr b="0" lang="en-US" sz="1800" spc="-1" strike="noStrike">
                <a:latin typeface="Arial"/>
              </a:rPr>
              <a:t>Remote Sensing can be used to monitor oil spills. An oil slick gives less </a:t>
            </a:r>
            <a:r>
              <a:rPr b="0" lang="en-US" sz="1800" spc="-1" strike="noStrike">
                <a:latin typeface="Arial"/>
              </a:rPr>
              <a:t>backscatter than the surrounding water, thus it appears darker on the satellite </a:t>
            </a:r>
            <a:r>
              <a:rPr b="0" lang="en-US" sz="1800" spc="-1" strike="noStrike">
                <a:latin typeface="Arial"/>
              </a:rPr>
              <a:t>image.</a:t>
            </a:r>
            <a:endParaRPr b="0" lang="en-US" sz="1800" spc="-1" strike="noStrike">
              <a:latin typeface="Arial"/>
            </a:endParaRPr>
          </a:p>
          <a:p>
            <a:pPr marL="216000" indent="-215640">
              <a:lnSpc>
                <a:spcPct val="100000"/>
              </a:lnSpc>
              <a:spcBef>
                <a:spcPts val="748"/>
              </a:spcBef>
              <a:buClr>
                <a:srgbClr val="000000"/>
              </a:buClr>
              <a:buSzPct val="45000"/>
              <a:buFont typeface="Wingdings" charset="2"/>
              <a:buChar char=""/>
            </a:pPr>
            <a:r>
              <a:rPr b="0" lang="en-US" sz="1800" spc="-1" strike="noStrike">
                <a:latin typeface="Arial"/>
              </a:rPr>
              <a:t>Source: http://seaspace.esa.int:8000/exercises/ex3.html</a:t>
            </a:r>
            <a:endParaRPr b="0" lang="en-US" sz="18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ldImg"/>
          </p:nvPr>
        </p:nvSpPr>
        <p:spPr>
          <a:xfrm>
            <a:off x="1143000" y="685800"/>
            <a:ext cx="4571640" cy="3428640"/>
          </a:xfrm>
          <a:prstGeom prst="rect">
            <a:avLst/>
          </a:prstGeom>
        </p:spPr>
      </p:sp>
      <p:sp>
        <p:nvSpPr>
          <p:cNvPr id="602" name="PlaceHolder 2"/>
          <p:cNvSpPr>
            <a:spLocks noGrp="1"/>
          </p:cNvSpPr>
          <p:nvPr>
            <p:ph type="body"/>
          </p:nvPr>
        </p:nvSpPr>
        <p:spPr>
          <a:xfrm>
            <a:off x="685800" y="4343400"/>
            <a:ext cx="5486040" cy="4114440"/>
          </a:xfrm>
          <a:prstGeom prst="rect">
            <a:avLst/>
          </a:prstGeom>
        </p:spPr>
        <p:txBody>
          <a:bodyPr lIns="0" rIns="0" tIns="0" bIns="0"/>
          <a:p>
            <a:pPr marL="216000" indent="-216000">
              <a:lnSpc>
                <a:spcPct val="100000"/>
              </a:lnSpc>
              <a:spcBef>
                <a:spcPts val="448"/>
              </a:spcBef>
            </a:pPr>
            <a:r>
              <a:rPr b="0" lang="en-US" sz="2000" spc="-1" strike="noStrike">
                <a:latin typeface="Times New Roman"/>
                <a:ea typeface="ＭＳ Ｐゴシック"/>
              </a:rPr>
              <a:t>Multi</a:t>
            </a:r>
            <a:r>
              <a:rPr b="0" lang="en-US" sz="2000" spc="-1" strike="noStrike">
                <a:latin typeface="Times New Roman"/>
                <a:ea typeface="ＭＳ Ｐゴシック"/>
              </a:rPr>
              <a:t>ple </a:t>
            </a:r>
            <a:r>
              <a:rPr b="0" lang="en-US" sz="2000" spc="-1" strike="noStrike">
                <a:latin typeface="Times New Roman"/>
                <a:ea typeface="ＭＳ Ｐゴシック"/>
              </a:rPr>
              <a:t>cam</a:t>
            </a:r>
            <a:r>
              <a:rPr b="0" lang="en-US" sz="2000" spc="-1" strike="noStrike">
                <a:latin typeface="Times New Roman"/>
                <a:ea typeface="ＭＳ Ｐゴシック"/>
              </a:rPr>
              <a:t>eras </a:t>
            </a:r>
            <a:r>
              <a:rPr b="0" lang="en-US" sz="2000" spc="-1" strike="noStrike">
                <a:latin typeface="Times New Roman"/>
                <a:ea typeface="ＭＳ Ｐゴシック"/>
              </a:rPr>
              <a:t>on </a:t>
            </a:r>
            <a:r>
              <a:rPr b="0" lang="en-US" sz="2000" spc="-1" strike="noStrike">
                <a:latin typeface="Times New Roman"/>
                <a:ea typeface="ＭＳ Ｐゴシック"/>
              </a:rPr>
              <a:t>JPL'</a:t>
            </a:r>
            <a:r>
              <a:rPr b="0" lang="en-US" sz="2000" spc="-1" strike="noStrike">
                <a:latin typeface="Times New Roman"/>
                <a:ea typeface="ＭＳ Ｐゴシック"/>
              </a:rPr>
              <a:t>s </a:t>
            </a:r>
            <a:r>
              <a:rPr b="0" lang="en-US" sz="2000" spc="-1" strike="noStrike">
                <a:latin typeface="Times New Roman"/>
                <a:ea typeface="ＭＳ Ｐゴシック"/>
              </a:rPr>
              <a:t>MIS</a:t>
            </a:r>
            <a:r>
              <a:rPr b="0" lang="en-US" sz="2000" spc="-1" strike="noStrike">
                <a:latin typeface="Times New Roman"/>
                <a:ea typeface="ＭＳ Ｐゴシック"/>
              </a:rPr>
              <a:t>R </a:t>
            </a:r>
            <a:r>
              <a:rPr b="0" lang="en-US" sz="2000" spc="-1" strike="noStrike">
                <a:latin typeface="Times New Roman"/>
                <a:ea typeface="ＭＳ Ｐゴシック"/>
              </a:rPr>
              <a:t>instr</a:t>
            </a:r>
            <a:r>
              <a:rPr b="0" lang="en-US" sz="2000" spc="-1" strike="noStrike">
                <a:latin typeface="Times New Roman"/>
                <a:ea typeface="ＭＳ Ｐゴシック"/>
              </a:rPr>
              <a:t>ume</a:t>
            </a:r>
            <a:r>
              <a:rPr b="0" lang="en-US" sz="2000" spc="-1" strike="noStrike">
                <a:latin typeface="Times New Roman"/>
                <a:ea typeface="ＭＳ Ｐゴシック"/>
              </a:rPr>
              <a:t>nt </a:t>
            </a:r>
            <a:r>
              <a:rPr b="0" lang="en-US" sz="2000" spc="-1" strike="noStrike">
                <a:latin typeface="Times New Roman"/>
                <a:ea typeface="ＭＳ Ｐゴシック"/>
              </a:rPr>
              <a:t>on </a:t>
            </a:r>
            <a:r>
              <a:rPr b="0" lang="en-US" sz="2000" spc="-1" strike="noStrike">
                <a:latin typeface="Times New Roman"/>
                <a:ea typeface="ＭＳ Ｐゴシック"/>
              </a:rPr>
              <a:t>NAS</a:t>
            </a:r>
            <a:r>
              <a:rPr b="0" lang="en-US" sz="2000" spc="-1" strike="noStrike">
                <a:latin typeface="Times New Roman"/>
                <a:ea typeface="ＭＳ Ｐゴシック"/>
              </a:rPr>
              <a:t>A's </a:t>
            </a:r>
            <a:r>
              <a:rPr b="0" lang="en-US" sz="2000" spc="-1" strike="noStrike">
                <a:latin typeface="Times New Roman"/>
                <a:ea typeface="ＭＳ Ｐゴシック"/>
              </a:rPr>
              <a:t>Terr</a:t>
            </a:r>
            <a:r>
              <a:rPr b="0" lang="en-US" sz="2000" spc="-1" strike="noStrike">
                <a:latin typeface="Times New Roman"/>
                <a:ea typeface="ＭＳ Ｐゴシック"/>
              </a:rPr>
              <a:t>a </a:t>
            </a:r>
            <a:r>
              <a:rPr b="0" lang="en-US" sz="2000" spc="-1" strike="noStrike">
                <a:latin typeface="Times New Roman"/>
                <a:ea typeface="ＭＳ Ｐゴシック"/>
              </a:rPr>
              <a:t>spac</a:t>
            </a:r>
            <a:r>
              <a:rPr b="0" lang="en-US" sz="2000" spc="-1" strike="noStrike">
                <a:latin typeface="Times New Roman"/>
                <a:ea typeface="ＭＳ Ｐゴシック"/>
              </a:rPr>
              <a:t>ecra</a:t>
            </a:r>
            <a:r>
              <a:rPr b="0" lang="en-US" sz="2000" spc="-1" strike="noStrike">
                <a:latin typeface="Times New Roman"/>
                <a:ea typeface="ＭＳ Ｐゴシック"/>
              </a:rPr>
              <a:t>ft </a:t>
            </a:r>
            <a:r>
              <a:rPr b="0" lang="en-US" sz="2000" spc="-1" strike="noStrike">
                <a:latin typeface="Times New Roman"/>
                <a:ea typeface="ＭＳ Ｐゴシック"/>
              </a:rPr>
              <a:t>were </a:t>
            </a:r>
            <a:r>
              <a:rPr b="0" lang="en-US" sz="2000" spc="-1" strike="noStrike">
                <a:latin typeface="Times New Roman"/>
                <a:ea typeface="ＭＳ Ｐゴシック"/>
              </a:rPr>
              <a:t>used </a:t>
            </a:r>
            <a:r>
              <a:rPr b="0" lang="en-US" sz="2000" spc="-1" strike="noStrike">
                <a:latin typeface="Times New Roman"/>
                <a:ea typeface="ＭＳ Ｐゴシック"/>
              </a:rPr>
              <a:t>to </a:t>
            </a:r>
            <a:r>
              <a:rPr b="0" lang="en-US" sz="2000" spc="-1" strike="noStrike">
                <a:latin typeface="Times New Roman"/>
                <a:ea typeface="ＭＳ Ｐゴシック"/>
              </a:rPr>
              <a:t>creat</a:t>
            </a:r>
            <a:r>
              <a:rPr b="0" lang="en-US" sz="2000" spc="-1" strike="noStrike">
                <a:latin typeface="Times New Roman"/>
                <a:ea typeface="ＭＳ Ｐゴシック"/>
              </a:rPr>
              <a:t>e </a:t>
            </a:r>
            <a:r>
              <a:rPr b="0" lang="en-US" sz="2000" spc="-1" strike="noStrike">
                <a:latin typeface="Times New Roman"/>
                <a:ea typeface="ＭＳ Ｐゴシック"/>
              </a:rPr>
              <a:t>two </a:t>
            </a:r>
            <a:r>
              <a:rPr b="0" lang="en-US" sz="2000" spc="-1" strike="noStrike">
                <a:latin typeface="Times New Roman"/>
                <a:ea typeface="ＭＳ Ｐゴシック"/>
              </a:rPr>
              <a:t>uniq</a:t>
            </a:r>
            <a:r>
              <a:rPr b="0" lang="en-US" sz="2000" spc="-1" strike="noStrike">
                <a:latin typeface="Times New Roman"/>
                <a:ea typeface="ＭＳ Ｐゴシック"/>
              </a:rPr>
              <a:t>ue </a:t>
            </a:r>
            <a:r>
              <a:rPr b="0" lang="en-US" sz="2000" spc="-1" strike="noStrike">
                <a:latin typeface="Times New Roman"/>
                <a:ea typeface="ＭＳ Ｐゴシック"/>
              </a:rPr>
              <a:t>view</a:t>
            </a:r>
            <a:r>
              <a:rPr b="0" lang="en-US" sz="2000" spc="-1" strike="noStrike">
                <a:latin typeface="Times New Roman"/>
                <a:ea typeface="ＭＳ Ｐゴシック"/>
              </a:rPr>
              <a:t>s of </a:t>
            </a:r>
            <a:r>
              <a:rPr b="0" lang="en-US" sz="2000" spc="-1" strike="noStrike">
                <a:latin typeface="Times New Roman"/>
                <a:ea typeface="ＭＳ Ｐゴシック"/>
              </a:rPr>
              <a:t>oil </a:t>
            </a:r>
            <a:r>
              <a:rPr b="0" lang="en-US" sz="2000" spc="-1" strike="noStrike">
                <a:latin typeface="Times New Roman"/>
                <a:ea typeface="ＭＳ Ｐゴシック"/>
              </a:rPr>
              <a:t>mov</a:t>
            </a:r>
            <a:r>
              <a:rPr b="0" lang="en-US" sz="2000" spc="-1" strike="noStrike">
                <a:latin typeface="Times New Roman"/>
                <a:ea typeface="ＭＳ Ｐゴシック"/>
              </a:rPr>
              <a:t>ing </a:t>
            </a:r>
            <a:r>
              <a:rPr b="0" lang="en-US" sz="2000" spc="-1" strike="noStrike">
                <a:latin typeface="Times New Roman"/>
                <a:ea typeface="ＭＳ Ｐゴシック"/>
              </a:rPr>
              <a:t>into </a:t>
            </a:r>
            <a:r>
              <a:rPr b="0" lang="en-US" sz="2000" spc="-1" strike="noStrike">
                <a:latin typeface="Times New Roman"/>
                <a:ea typeface="ＭＳ Ｐゴシック"/>
              </a:rPr>
              <a:t>Loui</a:t>
            </a:r>
            <a:r>
              <a:rPr b="0" lang="en-US" sz="2000" spc="-1" strike="noStrike">
                <a:latin typeface="Times New Roman"/>
                <a:ea typeface="ＭＳ Ｐゴシック"/>
              </a:rPr>
              <a:t>sian</a:t>
            </a:r>
            <a:r>
              <a:rPr b="0" lang="en-US" sz="2000" spc="-1" strike="noStrike">
                <a:latin typeface="Times New Roman"/>
                <a:ea typeface="ＭＳ Ｐゴシック"/>
              </a:rPr>
              <a:t>a's </a:t>
            </a:r>
            <a:r>
              <a:rPr b="0" lang="en-US" sz="2000" spc="-1" strike="noStrike">
                <a:latin typeface="Times New Roman"/>
                <a:ea typeface="ＭＳ Ｐゴシック"/>
              </a:rPr>
              <a:t>coas</a:t>
            </a:r>
            <a:r>
              <a:rPr b="0" lang="en-US" sz="2000" spc="-1" strike="noStrike">
                <a:latin typeface="Times New Roman"/>
                <a:ea typeface="ＭＳ Ｐゴシック"/>
              </a:rPr>
              <a:t>tal </a:t>
            </a:r>
            <a:r>
              <a:rPr b="0" lang="en-US" sz="2000" spc="-1" strike="noStrike">
                <a:latin typeface="Times New Roman"/>
                <a:ea typeface="ＭＳ Ｐゴシック"/>
              </a:rPr>
              <a:t>wetl</a:t>
            </a:r>
            <a:r>
              <a:rPr b="0" lang="en-US" sz="2000" spc="-1" strike="noStrike">
                <a:latin typeface="Times New Roman"/>
                <a:ea typeface="ＭＳ Ｐゴシック"/>
              </a:rPr>
              <a:t>ands</a:t>
            </a:r>
            <a:r>
              <a:rPr b="0" lang="en-US" sz="2000" spc="-1" strike="noStrike">
                <a:latin typeface="Times New Roman"/>
                <a:ea typeface="ＭＳ Ｐゴシック"/>
              </a:rPr>
              <a:t>. </a:t>
            </a:r>
            <a:r>
              <a:rPr b="0" lang="en-US" sz="2000" spc="-1" strike="noStrike">
                <a:latin typeface="Times New Roman"/>
                <a:ea typeface="ＭＳ Ｐゴシック"/>
              </a:rPr>
              <a:t>Ima</a:t>
            </a:r>
            <a:r>
              <a:rPr b="0" lang="en-US" sz="2000" spc="-1" strike="noStrike">
                <a:latin typeface="Times New Roman"/>
                <a:ea typeface="ＭＳ Ｐゴシック"/>
              </a:rPr>
              <a:t>ge </a:t>
            </a:r>
            <a:r>
              <a:rPr b="0" lang="en-US" sz="2000" spc="-1" strike="noStrike">
                <a:latin typeface="Times New Roman"/>
                <a:ea typeface="ＭＳ Ｐゴシック"/>
              </a:rPr>
              <a:t>Cred</a:t>
            </a:r>
            <a:r>
              <a:rPr b="0" lang="en-US" sz="2000" spc="-1" strike="noStrike">
                <a:latin typeface="Times New Roman"/>
                <a:ea typeface="ＭＳ Ｐゴシック"/>
              </a:rPr>
              <a:t>it: </a:t>
            </a:r>
            <a:r>
              <a:rPr b="0" lang="en-US" sz="2000" spc="-1" strike="noStrike">
                <a:latin typeface="Times New Roman"/>
                <a:ea typeface="ＭＳ Ｐゴシック"/>
              </a:rPr>
              <a:t>NAS</a:t>
            </a:r>
            <a:r>
              <a:rPr b="0" lang="en-US" sz="2000" spc="-1" strike="noStrike">
                <a:latin typeface="Times New Roman"/>
                <a:ea typeface="ＭＳ Ｐゴシック"/>
              </a:rPr>
              <a:t>A/G</a:t>
            </a:r>
            <a:r>
              <a:rPr b="0" lang="en-US" sz="2000" spc="-1" strike="noStrike">
                <a:latin typeface="Times New Roman"/>
                <a:ea typeface="ＭＳ Ｐゴシック"/>
              </a:rPr>
              <a:t>SFC</a:t>
            </a:r>
            <a:r>
              <a:rPr b="0" lang="en-US" sz="2000" spc="-1" strike="noStrike">
                <a:latin typeface="Times New Roman"/>
                <a:ea typeface="ＭＳ Ｐゴシック"/>
              </a:rPr>
              <a:t>/La</a:t>
            </a:r>
            <a:r>
              <a:rPr b="0" lang="en-US" sz="2000" spc="-1" strike="noStrike">
                <a:latin typeface="Times New Roman"/>
                <a:ea typeface="ＭＳ Ｐゴシック"/>
              </a:rPr>
              <a:t>RC/</a:t>
            </a:r>
            <a:r>
              <a:rPr b="0" lang="en-US" sz="2000" spc="-1" strike="noStrike">
                <a:latin typeface="Times New Roman"/>
                <a:ea typeface="ＭＳ Ｐゴシック"/>
              </a:rPr>
              <a:t>JPL, </a:t>
            </a:r>
            <a:r>
              <a:rPr b="0" lang="en-US" sz="2000" spc="-1" strike="noStrike">
                <a:latin typeface="Times New Roman"/>
                <a:ea typeface="ＭＳ Ｐゴシック"/>
              </a:rPr>
              <a:t>MIS</a:t>
            </a:r>
            <a:r>
              <a:rPr b="0" lang="en-US" sz="2000" spc="-1" strike="noStrike">
                <a:latin typeface="Times New Roman"/>
                <a:ea typeface="ＭＳ Ｐゴシック"/>
              </a:rPr>
              <a:t>R </a:t>
            </a:r>
            <a:r>
              <a:rPr b="0" lang="en-US" sz="2000" spc="-1" strike="noStrike">
                <a:latin typeface="Times New Roman"/>
                <a:ea typeface="ＭＳ Ｐゴシック"/>
              </a:rPr>
              <a:t>Tea</a:t>
            </a:r>
            <a:r>
              <a:rPr b="0" lang="en-US" sz="2000" spc="-1" strike="noStrike">
                <a:latin typeface="Times New Roman"/>
                <a:ea typeface="ＭＳ Ｐゴシック"/>
              </a:rPr>
              <a:t>m </a:t>
            </a:r>
            <a:endParaRPr b="0" lang="en-US" sz="2000" spc="-1" strike="noStrike">
              <a:latin typeface="Arial"/>
            </a:endParaRPr>
          </a:p>
        </p:txBody>
      </p:sp>
      <p:sp>
        <p:nvSpPr>
          <p:cNvPr id="603" name="CustomShape 3"/>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10B6DB98-EC1A-45AF-89E5-317E66A2AD4B}" type="slidenum">
              <a:rPr b="0" lang="en-US" sz="1200" spc="-1" strike="noStrike">
                <a:solidFill>
                  <a:srgbClr val="000000"/>
                </a:solidFill>
                <a:latin typeface="Arial"/>
              </a:rPr>
              <a:t>1</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4A7B43C8-739A-4EB5-8BD0-A5E46DBBBA41}" type="slidenum">
              <a:rPr b="0" lang="en-US" sz="1200" spc="-1" strike="noStrike">
                <a:solidFill>
                  <a:srgbClr val="000000"/>
                </a:solidFill>
                <a:latin typeface="Arial"/>
              </a:rPr>
              <a:t>1</a:t>
            </a:fld>
            <a:endParaRPr b="0" lang="en-US" sz="1200" spc="-1" strike="noStrike">
              <a:latin typeface="Arial"/>
            </a:endParaRPr>
          </a:p>
        </p:txBody>
      </p:sp>
      <p:sp>
        <p:nvSpPr>
          <p:cNvPr id="605" name="PlaceHolder 2"/>
          <p:cNvSpPr>
            <a:spLocks noGrp="1"/>
          </p:cNvSpPr>
          <p:nvPr>
            <p:ph type="sldImg"/>
          </p:nvPr>
        </p:nvSpPr>
        <p:spPr>
          <a:xfrm>
            <a:off x="1143000" y="685800"/>
            <a:ext cx="4571640" cy="3428640"/>
          </a:xfrm>
          <a:prstGeom prst="rect">
            <a:avLst/>
          </a:prstGeom>
        </p:spPr>
      </p:sp>
      <p:sp>
        <p:nvSpPr>
          <p:cNvPr id="606"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1500" spc="-1" strike="noStrike">
                <a:latin typeface="Arial"/>
              </a:rPr>
              <a:t>During a fire event, ‘detection’ relates to the exact position of the wildland fire.  How it is developing and spreading is labeled its ‘behavior.’ ‘Monitoring’ relates to how it has progressed over time, and how it is likely to develop into the future is labeled ‘behavior prediction.’  </a:t>
            </a:r>
            <a:endParaRPr b="0" lang="en-US" sz="15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500" spc="-1" strike="noStrike">
                <a:latin typeface="Arial"/>
              </a:rPr>
              <a:t>After suppression, it’s necessary to determine the type and extent of damage (fire scar) and to plan for recovery actions (assessment, mapping, and rehabilitation).  Three elements that control the behavior of wildland fires are listed.</a:t>
            </a:r>
            <a:endParaRPr b="0" lang="en-US" sz="1500" spc="-1" strike="noStrike">
              <a:latin typeface="Arial"/>
            </a:endParaRPr>
          </a:p>
          <a:p>
            <a:pPr>
              <a:lnSpc>
                <a:spcPct val="100000"/>
              </a:lnSpc>
              <a:spcBef>
                <a:spcPts val="448"/>
              </a:spcBef>
            </a:pPr>
            <a:r>
              <a:rPr b="0" lang="en-US" sz="1500" spc="-1" strike="noStrike">
                <a:solidFill>
                  <a:srgbClr val="ff0000"/>
                </a:solidFill>
                <a:latin typeface="Arial"/>
              </a:rPr>
              <a:t>Fire behavior is dependent upon:</a:t>
            </a:r>
            <a:endParaRPr b="0" lang="en-US" sz="1500" spc="-1" strike="noStrike">
              <a:latin typeface="Arial"/>
            </a:endParaRPr>
          </a:p>
          <a:p>
            <a:pPr>
              <a:lnSpc>
                <a:spcPct val="100000"/>
              </a:lnSpc>
              <a:spcBef>
                <a:spcPts val="448"/>
              </a:spcBef>
            </a:pPr>
            <a:r>
              <a:rPr b="0" lang="en-US" sz="1500" spc="-1" strike="noStrike">
                <a:solidFill>
                  <a:srgbClr val="ff0000"/>
                </a:solidFill>
                <a:latin typeface="Arial"/>
              </a:rPr>
              <a:t>1)Fuel which is characterized by biomass condition, biomass quantity, moisture content, and vertical and horizontal structure (continuity)</a:t>
            </a:r>
            <a:endParaRPr b="0" lang="en-US" sz="1500" spc="-1" strike="noStrike">
              <a:latin typeface="Arial"/>
            </a:endParaRPr>
          </a:p>
          <a:p>
            <a:pPr>
              <a:lnSpc>
                <a:spcPct val="100000"/>
              </a:lnSpc>
              <a:spcBef>
                <a:spcPts val="448"/>
              </a:spcBef>
            </a:pPr>
            <a:r>
              <a:rPr b="0" lang="en-US" sz="1500" spc="-1" strike="noStrike">
                <a:solidFill>
                  <a:srgbClr val="ff0000"/>
                </a:solidFill>
                <a:latin typeface="Arial"/>
              </a:rPr>
              <a:t>2)Weather which is characterized by wind velocity, wind direction, relative humidity, precipitation, and temperature.</a:t>
            </a:r>
            <a:endParaRPr b="0" lang="en-US" sz="1500" spc="-1" strike="noStrike">
              <a:latin typeface="Arial"/>
            </a:endParaRPr>
          </a:p>
          <a:p>
            <a:pPr>
              <a:lnSpc>
                <a:spcPct val="100000"/>
              </a:lnSpc>
              <a:spcBef>
                <a:spcPts val="448"/>
              </a:spcBef>
            </a:pPr>
            <a:r>
              <a:rPr b="0" lang="en-US" sz="1500" spc="-1" strike="noStrike">
                <a:solidFill>
                  <a:srgbClr val="ff0000"/>
                </a:solidFill>
                <a:latin typeface="Arial"/>
              </a:rPr>
              <a:t>3)Topographic factors such as slope and aspect, elevation, shape of terrain.</a:t>
            </a:r>
            <a:endParaRPr b="0" lang="en-US" sz="15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870F6458-2F9A-4D61-9293-1FC822613F25}" type="slidenum">
              <a:rPr b="0" lang="en-US" sz="1200" spc="-1" strike="noStrike">
                <a:solidFill>
                  <a:srgbClr val="000000"/>
                </a:solidFill>
                <a:latin typeface="Arial"/>
              </a:rPr>
              <a:t>1</a:t>
            </a:fld>
            <a:endParaRPr b="0" lang="en-US" sz="1200" spc="-1" strike="noStrike">
              <a:latin typeface="Arial"/>
            </a:endParaRPr>
          </a:p>
        </p:txBody>
      </p:sp>
      <p:sp>
        <p:nvSpPr>
          <p:cNvPr id="608" name="PlaceHolder 2"/>
          <p:cNvSpPr>
            <a:spLocks noGrp="1"/>
          </p:cNvSpPr>
          <p:nvPr>
            <p:ph type="sldImg"/>
          </p:nvPr>
        </p:nvSpPr>
        <p:spPr>
          <a:xfrm>
            <a:off x="1143000" y="685800"/>
            <a:ext cx="4571640" cy="3428640"/>
          </a:xfrm>
          <a:prstGeom prst="rect">
            <a:avLst/>
          </a:prstGeom>
        </p:spPr>
      </p:sp>
      <p:sp>
        <p:nvSpPr>
          <p:cNvPr id="609"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1400" spc="-1" strike="noStrike">
                <a:latin typeface="Arial"/>
              </a:rPr>
              <a:t>B</a:t>
            </a:r>
            <a:r>
              <a:rPr b="0" lang="en-US" sz="1400" spc="-1" strike="noStrike">
                <a:latin typeface="Arial"/>
              </a:rPr>
              <a:t>i</a:t>
            </a:r>
            <a:r>
              <a:rPr b="0" lang="en-US" sz="1400" spc="-1" strike="noStrike">
                <a:latin typeface="Arial"/>
              </a:rPr>
              <a:t>o</a:t>
            </a:r>
            <a:r>
              <a:rPr b="0" lang="en-US" sz="1400" spc="-1" strike="noStrike">
                <a:latin typeface="Arial"/>
              </a:rPr>
              <a:t>m</a:t>
            </a:r>
            <a:r>
              <a:rPr b="0" lang="en-US" sz="1400" spc="-1" strike="noStrike">
                <a:latin typeface="Arial"/>
              </a:rPr>
              <a:t>a</a:t>
            </a:r>
            <a:r>
              <a:rPr b="0" lang="en-US" sz="1400" spc="-1" strike="noStrike">
                <a:latin typeface="Arial"/>
              </a:rPr>
              <a:t>s</a:t>
            </a:r>
            <a:r>
              <a:rPr b="0" lang="en-US" sz="1400" spc="-1" strike="noStrike">
                <a:latin typeface="Arial"/>
              </a:rPr>
              <a:t>s</a:t>
            </a:r>
            <a:r>
              <a:rPr b="0" lang="en-US" sz="1400" spc="-1" strike="noStrike">
                <a:latin typeface="Arial"/>
              </a:rPr>
              <a:t> </a:t>
            </a:r>
            <a:r>
              <a:rPr b="0" lang="en-US" sz="1400" spc="-1" strike="noStrike">
                <a:latin typeface="Arial"/>
              </a:rPr>
              <a:t>b</a:t>
            </a:r>
            <a:r>
              <a:rPr b="0" lang="en-US" sz="1400" spc="-1" strike="noStrike">
                <a:latin typeface="Arial"/>
              </a:rPr>
              <a:t>u</a:t>
            </a:r>
            <a:r>
              <a:rPr b="0" lang="en-US" sz="1400" spc="-1" strike="noStrike">
                <a:latin typeface="Arial"/>
              </a:rPr>
              <a:t>r</a:t>
            </a:r>
            <a:r>
              <a:rPr b="0" lang="en-US" sz="1400" spc="-1" strike="noStrike">
                <a:latin typeface="Arial"/>
              </a:rPr>
              <a:t>n</a:t>
            </a:r>
            <a:r>
              <a:rPr b="0" lang="en-US" sz="1400" spc="-1" strike="noStrike">
                <a:latin typeface="Arial"/>
              </a:rPr>
              <a:t>i</a:t>
            </a:r>
            <a:r>
              <a:rPr b="0" lang="en-US" sz="1400" spc="-1" strike="noStrike">
                <a:latin typeface="Arial"/>
              </a:rPr>
              <a:t>n</a:t>
            </a:r>
            <a:r>
              <a:rPr b="0" lang="en-US" sz="1400" spc="-1" strike="noStrike">
                <a:latin typeface="Arial"/>
              </a:rPr>
              <a:t>g</a:t>
            </a:r>
            <a:r>
              <a:rPr b="0" lang="en-US" sz="1400" spc="-1" strike="noStrike">
                <a:latin typeface="Arial"/>
              </a:rPr>
              <a:t> </a:t>
            </a:r>
            <a:r>
              <a:rPr b="0" lang="en-US" sz="1400" spc="-1" strike="noStrike">
                <a:latin typeface="Arial"/>
              </a:rPr>
              <a:t>c</a:t>
            </a:r>
            <a:r>
              <a:rPr b="0" lang="en-US" sz="1400" spc="-1" strike="noStrike">
                <a:latin typeface="Arial"/>
              </a:rPr>
              <a:t>o</a:t>
            </a:r>
            <a:r>
              <a:rPr b="0" lang="en-US" sz="1400" spc="-1" strike="noStrike">
                <a:latin typeface="Arial"/>
              </a:rPr>
              <a:t>m</a:t>
            </a:r>
            <a:r>
              <a:rPr b="0" lang="en-US" sz="1400" spc="-1" strike="noStrike">
                <a:latin typeface="Arial"/>
              </a:rPr>
              <a:t>b</a:t>
            </a:r>
            <a:r>
              <a:rPr b="0" lang="en-US" sz="1400" spc="-1" strike="noStrike">
                <a:latin typeface="Arial"/>
              </a:rPr>
              <a:t>u</a:t>
            </a:r>
            <a:r>
              <a:rPr b="0" lang="en-US" sz="1400" spc="-1" strike="noStrike">
                <a:latin typeface="Arial"/>
              </a:rPr>
              <a:t>s</a:t>
            </a:r>
            <a:r>
              <a:rPr b="0" lang="en-US" sz="1400" spc="-1" strike="noStrike">
                <a:latin typeface="Arial"/>
              </a:rPr>
              <a:t>t</a:t>
            </a:r>
            <a:r>
              <a:rPr b="0" lang="en-US" sz="1400" spc="-1" strike="noStrike">
                <a:latin typeface="Arial"/>
              </a:rPr>
              <a:t>s</a:t>
            </a:r>
            <a:r>
              <a:rPr b="0" lang="en-US" sz="1400" spc="-1" strike="noStrike">
                <a:latin typeface="Arial"/>
              </a:rPr>
              <a:t> </a:t>
            </a:r>
            <a:r>
              <a:rPr b="0" lang="en-US" sz="1400" spc="-1" strike="noStrike">
                <a:latin typeface="Arial"/>
              </a:rPr>
              <a:t>E</a:t>
            </a:r>
            <a:r>
              <a:rPr b="0" lang="en-US" sz="1400" spc="-1" strike="noStrike">
                <a:latin typeface="Arial"/>
              </a:rPr>
              <a:t>a</a:t>
            </a:r>
            <a:r>
              <a:rPr b="0" lang="en-US" sz="1400" spc="-1" strike="noStrike">
                <a:latin typeface="Arial"/>
              </a:rPr>
              <a:t>r</a:t>
            </a:r>
            <a:r>
              <a:rPr b="0" lang="en-US" sz="1400" spc="-1" strike="noStrike">
                <a:latin typeface="Arial"/>
              </a:rPr>
              <a:t>t</a:t>
            </a:r>
            <a:r>
              <a:rPr b="0" lang="en-US" sz="1400" spc="-1" strike="noStrike">
                <a:latin typeface="Arial"/>
              </a:rPr>
              <a:t>h</a:t>
            </a:r>
            <a:r>
              <a:rPr b="0" lang="en-US" sz="1400" spc="-1" strike="noStrike">
                <a:latin typeface="Arial"/>
              </a:rPr>
              <a:t>’</a:t>
            </a:r>
            <a:r>
              <a:rPr b="0" lang="en-US" sz="1400" spc="-1" strike="noStrike">
                <a:latin typeface="Arial"/>
              </a:rPr>
              <a:t>s</a:t>
            </a:r>
            <a:r>
              <a:rPr b="0" lang="en-US" sz="1400" spc="-1" strike="noStrike">
                <a:latin typeface="Arial"/>
              </a:rPr>
              <a:t> </a:t>
            </a:r>
            <a:r>
              <a:rPr b="0" lang="en-US" sz="1400" spc="-1" strike="noStrike">
                <a:latin typeface="Arial"/>
              </a:rPr>
              <a:t>v</a:t>
            </a:r>
            <a:r>
              <a:rPr b="0" lang="en-US" sz="1400" spc="-1" strike="noStrike">
                <a:latin typeface="Arial"/>
              </a:rPr>
              <a:t>e</a:t>
            </a:r>
            <a:r>
              <a:rPr b="0" lang="en-US" sz="1400" spc="-1" strike="noStrike">
                <a:latin typeface="Arial"/>
              </a:rPr>
              <a:t>g</a:t>
            </a:r>
            <a:r>
              <a:rPr b="0" lang="en-US" sz="1400" spc="-1" strike="noStrike">
                <a:latin typeface="Arial"/>
              </a:rPr>
              <a:t>e</a:t>
            </a:r>
            <a:r>
              <a:rPr b="0" lang="en-US" sz="1400" spc="-1" strike="noStrike">
                <a:latin typeface="Arial"/>
              </a:rPr>
              <a:t>t</a:t>
            </a:r>
            <a:r>
              <a:rPr b="0" lang="en-US" sz="1400" spc="-1" strike="noStrike">
                <a:latin typeface="Arial"/>
              </a:rPr>
              <a:t>a</a:t>
            </a:r>
            <a:r>
              <a:rPr b="0" lang="en-US" sz="1400" spc="-1" strike="noStrike">
                <a:latin typeface="Arial"/>
              </a:rPr>
              <a:t>t</a:t>
            </a:r>
            <a:r>
              <a:rPr b="0" lang="en-US" sz="1400" spc="-1" strike="noStrike">
                <a:latin typeface="Arial"/>
              </a:rPr>
              <a:t>i</a:t>
            </a:r>
            <a:r>
              <a:rPr b="0" lang="en-US" sz="1400" spc="-1" strike="noStrike">
                <a:latin typeface="Arial"/>
              </a:rPr>
              <a:t>o</a:t>
            </a:r>
            <a:r>
              <a:rPr b="0" lang="en-US" sz="1400" spc="-1" strike="noStrike">
                <a:latin typeface="Arial"/>
              </a:rPr>
              <a:t>n</a:t>
            </a:r>
            <a:r>
              <a:rPr b="0" lang="en-US" sz="1400" spc="-1" strike="noStrike">
                <a:latin typeface="Arial"/>
              </a:rPr>
              <a:t> </a:t>
            </a:r>
            <a:r>
              <a:rPr b="0" lang="en-US" sz="1400" spc="-1" strike="noStrike">
                <a:latin typeface="Arial"/>
              </a:rPr>
              <a:t>(</a:t>
            </a:r>
            <a:r>
              <a:rPr b="0" lang="en-US" sz="1400" spc="-1" strike="noStrike">
                <a:latin typeface="Arial"/>
              </a:rPr>
              <a:t>i</a:t>
            </a:r>
            <a:r>
              <a:rPr b="0" lang="en-US" sz="1400" spc="-1" strike="noStrike">
                <a:latin typeface="Arial"/>
              </a:rPr>
              <a:t>n</a:t>
            </a:r>
            <a:r>
              <a:rPr b="0" lang="en-US" sz="1400" spc="-1" strike="noStrike">
                <a:latin typeface="Arial"/>
              </a:rPr>
              <a:t> </a:t>
            </a:r>
            <a:r>
              <a:rPr b="0" lang="en-US" sz="1400" spc="-1" strike="noStrike">
                <a:latin typeface="Arial"/>
              </a:rPr>
              <a:t>f</a:t>
            </a:r>
            <a:r>
              <a:rPr b="0" lang="en-US" sz="1400" spc="-1" strike="noStrike">
                <a:latin typeface="Arial"/>
              </a:rPr>
              <a:t>o</a:t>
            </a:r>
            <a:r>
              <a:rPr b="0" lang="en-US" sz="1400" spc="-1" strike="noStrike">
                <a:latin typeface="Arial"/>
              </a:rPr>
              <a:t>r</a:t>
            </a:r>
            <a:r>
              <a:rPr b="0" lang="en-US" sz="1400" spc="-1" strike="noStrike">
                <a:latin typeface="Arial"/>
              </a:rPr>
              <a:t>e</a:t>
            </a:r>
            <a:r>
              <a:rPr b="0" lang="en-US" sz="1400" spc="-1" strike="noStrike">
                <a:latin typeface="Arial"/>
              </a:rPr>
              <a:t>s</a:t>
            </a:r>
            <a:r>
              <a:rPr b="0" lang="en-US" sz="1400" spc="-1" strike="noStrike">
                <a:latin typeface="Arial"/>
              </a:rPr>
              <a:t>t</a:t>
            </a:r>
            <a:r>
              <a:rPr b="0" lang="en-US" sz="1400" spc="-1" strike="noStrike">
                <a:latin typeface="Arial"/>
              </a:rPr>
              <a:t>s</a:t>
            </a:r>
            <a:r>
              <a:rPr b="0" lang="en-US" sz="1400" spc="-1" strike="noStrike">
                <a:latin typeface="Arial"/>
              </a:rPr>
              <a:t>,</a:t>
            </a:r>
            <a:r>
              <a:rPr b="0" lang="en-US" sz="1400" spc="-1" strike="noStrike">
                <a:latin typeface="Arial"/>
              </a:rPr>
              <a:t> </a:t>
            </a:r>
            <a:r>
              <a:rPr b="0" lang="en-US" sz="1400" spc="-1" strike="noStrike">
                <a:latin typeface="Arial"/>
              </a:rPr>
              <a:t>s</a:t>
            </a:r>
            <a:r>
              <a:rPr b="0" lang="en-US" sz="1400" spc="-1" strike="noStrike">
                <a:latin typeface="Arial"/>
              </a:rPr>
              <a:t>a</a:t>
            </a:r>
            <a:r>
              <a:rPr b="0" lang="en-US" sz="1400" spc="-1" strike="noStrike">
                <a:latin typeface="Arial"/>
              </a:rPr>
              <a:t>v</a:t>
            </a:r>
            <a:r>
              <a:rPr b="0" lang="en-US" sz="1400" spc="-1" strike="noStrike">
                <a:latin typeface="Arial"/>
              </a:rPr>
              <a:t>a</a:t>
            </a:r>
            <a:r>
              <a:rPr b="0" lang="en-US" sz="1400" spc="-1" strike="noStrike">
                <a:latin typeface="Arial"/>
              </a:rPr>
              <a:t>n</a:t>
            </a:r>
            <a:r>
              <a:rPr b="0" lang="en-US" sz="1400" spc="-1" strike="noStrike">
                <a:latin typeface="Arial"/>
              </a:rPr>
              <a:t>n</a:t>
            </a:r>
            <a:r>
              <a:rPr b="0" lang="en-US" sz="1400" spc="-1" strike="noStrike">
                <a:latin typeface="Arial"/>
              </a:rPr>
              <a:t>a</a:t>
            </a:r>
            <a:r>
              <a:rPr b="0" lang="en-US" sz="1400" spc="-1" strike="noStrike">
                <a:latin typeface="Arial"/>
              </a:rPr>
              <a:t>s</a:t>
            </a:r>
            <a:r>
              <a:rPr b="0" lang="en-US" sz="1400" spc="-1" strike="noStrike">
                <a:latin typeface="Arial"/>
              </a:rPr>
              <a:t>,</a:t>
            </a:r>
            <a:r>
              <a:rPr b="0" lang="en-US" sz="1400" spc="-1" strike="noStrike">
                <a:latin typeface="Arial"/>
              </a:rPr>
              <a:t> </a:t>
            </a:r>
            <a:r>
              <a:rPr b="0" lang="en-US" sz="1400" spc="-1" strike="noStrike">
                <a:latin typeface="Arial"/>
              </a:rPr>
              <a:t>g</a:t>
            </a:r>
            <a:r>
              <a:rPr b="0" lang="en-US" sz="1400" spc="-1" strike="noStrike">
                <a:latin typeface="Arial"/>
              </a:rPr>
              <a:t>r</a:t>
            </a:r>
            <a:r>
              <a:rPr b="0" lang="en-US" sz="1400" spc="-1" strike="noStrike">
                <a:latin typeface="Arial"/>
              </a:rPr>
              <a:t>a</a:t>
            </a:r>
            <a:r>
              <a:rPr b="0" lang="en-US" sz="1400" spc="-1" strike="noStrike">
                <a:latin typeface="Arial"/>
              </a:rPr>
              <a:t>s</a:t>
            </a:r>
            <a:r>
              <a:rPr b="0" lang="en-US" sz="1400" spc="-1" strike="noStrike">
                <a:latin typeface="Arial"/>
              </a:rPr>
              <a:t>s</a:t>
            </a:r>
            <a:r>
              <a:rPr b="0" lang="en-US" sz="1400" spc="-1" strike="noStrike">
                <a:latin typeface="Arial"/>
              </a:rPr>
              <a:t>l</a:t>
            </a:r>
            <a:r>
              <a:rPr b="0" lang="en-US" sz="1400" spc="-1" strike="noStrike">
                <a:latin typeface="Arial"/>
              </a:rPr>
              <a:t>a</a:t>
            </a:r>
            <a:r>
              <a:rPr b="0" lang="en-US" sz="1400" spc="-1" strike="noStrike">
                <a:latin typeface="Arial"/>
              </a:rPr>
              <a:t>n</a:t>
            </a:r>
            <a:r>
              <a:rPr b="0" lang="en-US" sz="1400" spc="-1" strike="noStrike">
                <a:latin typeface="Arial"/>
              </a:rPr>
              <a:t>d</a:t>
            </a:r>
            <a:r>
              <a:rPr b="0" lang="en-US" sz="1400" spc="-1" strike="noStrike">
                <a:latin typeface="Arial"/>
              </a:rPr>
              <a:t>s</a:t>
            </a:r>
            <a:r>
              <a:rPr b="0" lang="en-US" sz="1400" spc="-1" strike="noStrike">
                <a:latin typeface="Arial"/>
              </a:rPr>
              <a:t>)</a:t>
            </a:r>
            <a:r>
              <a:rPr b="0" lang="en-US" sz="1400" spc="-1" strike="noStrike">
                <a:latin typeface="Arial"/>
              </a:rPr>
              <a:t>,</a:t>
            </a:r>
            <a:r>
              <a:rPr b="0" lang="en-US" sz="1400" spc="-1" strike="noStrike">
                <a:latin typeface="Arial"/>
              </a:rPr>
              <a:t> </a:t>
            </a:r>
            <a:r>
              <a:rPr b="0" lang="en-US" sz="1400" spc="-1" strike="noStrike">
                <a:latin typeface="Arial"/>
              </a:rPr>
              <a:t>o</a:t>
            </a:r>
            <a:r>
              <a:rPr b="0" lang="en-US" sz="1400" spc="-1" strike="noStrike">
                <a:latin typeface="Arial"/>
              </a:rPr>
              <a:t>p</a:t>
            </a:r>
            <a:r>
              <a:rPr b="0" lang="en-US" sz="1400" spc="-1" strike="noStrike">
                <a:latin typeface="Arial"/>
              </a:rPr>
              <a:t>e</a:t>
            </a:r>
            <a:r>
              <a:rPr b="0" lang="en-US" sz="1400" spc="-1" strike="noStrike">
                <a:latin typeface="Arial"/>
              </a:rPr>
              <a:t>r</a:t>
            </a:r>
            <a:r>
              <a:rPr b="0" lang="en-US" sz="1400" spc="-1" strike="noStrike">
                <a:latin typeface="Arial"/>
              </a:rPr>
              <a:t>a</a:t>
            </a:r>
            <a:r>
              <a:rPr b="0" lang="en-US" sz="1400" spc="-1" strike="noStrike">
                <a:latin typeface="Arial"/>
              </a:rPr>
              <a:t>t</a:t>
            </a:r>
            <a:r>
              <a:rPr b="0" lang="en-US" sz="1400" spc="-1" strike="noStrike">
                <a:latin typeface="Arial"/>
              </a:rPr>
              <a:t>e</a:t>
            </a:r>
            <a:r>
              <a:rPr b="0" lang="en-US" sz="1400" spc="-1" strike="noStrike">
                <a:latin typeface="Arial"/>
              </a:rPr>
              <a:t>s</a:t>
            </a:r>
            <a:r>
              <a:rPr b="0" lang="en-US" sz="1400" spc="-1" strike="noStrike">
                <a:latin typeface="Arial"/>
              </a:rPr>
              <a:t> </a:t>
            </a:r>
            <a:r>
              <a:rPr b="0" lang="en-US" sz="1400" spc="-1" strike="noStrike">
                <a:latin typeface="Arial"/>
              </a:rPr>
              <a:t>o</a:t>
            </a:r>
            <a:r>
              <a:rPr b="0" lang="en-US" sz="1400" spc="-1" strike="noStrike">
                <a:latin typeface="Arial"/>
              </a:rPr>
              <a:t>v</a:t>
            </a:r>
            <a:r>
              <a:rPr b="0" lang="en-US" sz="1400" spc="-1" strike="noStrike">
                <a:latin typeface="Arial"/>
              </a:rPr>
              <a:t>e</a:t>
            </a:r>
            <a:r>
              <a:rPr b="0" lang="en-US" sz="1400" spc="-1" strike="noStrike">
                <a:latin typeface="Arial"/>
              </a:rPr>
              <a:t>r</a:t>
            </a:r>
            <a:r>
              <a:rPr b="0" lang="en-US" sz="1400" spc="-1" strike="noStrike">
                <a:latin typeface="Arial"/>
              </a:rPr>
              <a:t> </a:t>
            </a:r>
            <a:r>
              <a:rPr b="0" lang="en-US" sz="1400" spc="-1" strike="noStrike">
                <a:latin typeface="Arial"/>
              </a:rPr>
              <a:t>h</a:t>
            </a:r>
            <a:r>
              <a:rPr b="0" lang="en-US" sz="1400" spc="-1" strike="noStrike">
                <a:latin typeface="Arial"/>
              </a:rPr>
              <a:t>u</a:t>
            </a:r>
            <a:r>
              <a:rPr b="0" lang="en-US" sz="1400" spc="-1" strike="noStrike">
                <a:latin typeface="Arial"/>
              </a:rPr>
              <a:t>g</a:t>
            </a:r>
            <a:r>
              <a:rPr b="0" lang="en-US" sz="1400" spc="-1" strike="noStrike">
                <a:latin typeface="Arial"/>
              </a:rPr>
              <a:t>e</a:t>
            </a:r>
            <a:r>
              <a:rPr b="0" lang="en-US" sz="1400" spc="-1" strike="noStrike">
                <a:latin typeface="Arial"/>
              </a:rPr>
              <a:t> </a:t>
            </a:r>
            <a:r>
              <a:rPr b="0" lang="en-US" sz="1400" spc="-1" strike="noStrike">
                <a:latin typeface="Arial"/>
              </a:rPr>
              <a:t>a</a:t>
            </a:r>
            <a:r>
              <a:rPr b="0" lang="en-US" sz="1400" spc="-1" strike="noStrike">
                <a:latin typeface="Arial"/>
              </a:rPr>
              <a:t>r</a:t>
            </a:r>
            <a:r>
              <a:rPr b="0" lang="en-US" sz="1400" spc="-1" strike="noStrike">
                <a:latin typeface="Arial"/>
              </a:rPr>
              <a:t>e</a:t>
            </a:r>
            <a:r>
              <a:rPr b="0" lang="en-US" sz="1400" spc="-1" strike="noStrike">
                <a:latin typeface="Arial"/>
              </a:rPr>
              <a:t>a</a:t>
            </a:r>
            <a:r>
              <a:rPr b="0" lang="en-US" sz="1400" spc="-1" strike="noStrike">
                <a:latin typeface="Arial"/>
              </a:rPr>
              <a:t>s</a:t>
            </a:r>
            <a:r>
              <a:rPr b="0" lang="en-US" sz="1400" spc="-1" strike="noStrike">
                <a:latin typeface="Arial"/>
              </a:rPr>
              <a:t> </a:t>
            </a:r>
            <a:r>
              <a:rPr b="0" lang="en-US" sz="1400" spc="-1" strike="noStrike">
                <a:latin typeface="Arial"/>
              </a:rPr>
              <a:t>o</a:t>
            </a:r>
            <a:r>
              <a:rPr b="0" lang="en-US" sz="1400" spc="-1" strike="noStrike">
                <a:latin typeface="Arial"/>
              </a:rPr>
              <a:t>f</a:t>
            </a:r>
            <a:r>
              <a:rPr b="0" lang="en-US" sz="1400" spc="-1" strike="noStrike">
                <a:latin typeface="Arial"/>
              </a:rPr>
              <a:t> </a:t>
            </a:r>
            <a:r>
              <a:rPr b="0" lang="en-US" sz="1400" spc="-1" strike="noStrike">
                <a:latin typeface="Arial"/>
              </a:rPr>
              <a:t>t</a:t>
            </a:r>
            <a:r>
              <a:rPr b="0" lang="en-US" sz="1400" spc="-1" strike="noStrike">
                <a:latin typeface="Arial"/>
              </a:rPr>
              <a:t>h</a:t>
            </a:r>
            <a:r>
              <a:rPr b="0" lang="en-US" sz="1400" spc="-1" strike="noStrike">
                <a:latin typeface="Arial"/>
              </a:rPr>
              <a:t>e</a:t>
            </a:r>
            <a:r>
              <a:rPr b="0" lang="en-US" sz="1400" spc="-1" strike="noStrike">
                <a:latin typeface="Arial"/>
              </a:rPr>
              <a:t> </a:t>
            </a:r>
            <a:r>
              <a:rPr b="0" lang="en-US" sz="1400" spc="-1" strike="noStrike">
                <a:latin typeface="Arial"/>
              </a:rPr>
              <a:t>E</a:t>
            </a:r>
            <a:r>
              <a:rPr b="0" lang="en-US" sz="1400" spc="-1" strike="noStrike">
                <a:latin typeface="Arial"/>
              </a:rPr>
              <a:t>a</a:t>
            </a:r>
            <a:r>
              <a:rPr b="0" lang="en-US" sz="1400" spc="-1" strike="noStrike">
                <a:latin typeface="Arial"/>
              </a:rPr>
              <a:t>r</a:t>
            </a:r>
            <a:r>
              <a:rPr b="0" lang="en-US" sz="1400" spc="-1" strike="noStrike">
                <a:latin typeface="Arial"/>
              </a:rPr>
              <a:t>t</a:t>
            </a:r>
            <a:r>
              <a:rPr b="0" lang="en-US" sz="1400" spc="-1" strike="noStrike">
                <a:latin typeface="Arial"/>
              </a:rPr>
              <a:t>h</a:t>
            </a:r>
            <a:r>
              <a:rPr b="0" lang="en-US" sz="1400" spc="-1" strike="noStrike">
                <a:latin typeface="Arial"/>
              </a:rPr>
              <a:t>’</a:t>
            </a:r>
            <a:r>
              <a:rPr b="0" lang="en-US" sz="1400" spc="-1" strike="noStrike">
                <a:latin typeface="Arial"/>
              </a:rPr>
              <a:t>s</a:t>
            </a:r>
            <a:r>
              <a:rPr b="0" lang="en-US" sz="1400" spc="-1" strike="noStrike">
                <a:latin typeface="Arial"/>
              </a:rPr>
              <a:t> </a:t>
            </a:r>
            <a:r>
              <a:rPr b="0" lang="en-US" sz="1400" spc="-1" strike="noStrike">
                <a:latin typeface="Arial"/>
              </a:rPr>
              <a:t>s</a:t>
            </a:r>
            <a:r>
              <a:rPr b="0" lang="en-US" sz="1400" spc="-1" strike="noStrike">
                <a:latin typeface="Arial"/>
              </a:rPr>
              <a:t>u</a:t>
            </a:r>
            <a:r>
              <a:rPr b="0" lang="en-US" sz="1400" spc="-1" strike="noStrike">
                <a:latin typeface="Arial"/>
              </a:rPr>
              <a:t>r</a:t>
            </a:r>
            <a:r>
              <a:rPr b="0" lang="en-US" sz="1400" spc="-1" strike="noStrike">
                <a:latin typeface="Arial"/>
              </a:rPr>
              <a:t>f</a:t>
            </a:r>
            <a:r>
              <a:rPr b="0" lang="en-US" sz="1400" spc="-1" strike="noStrike">
                <a:latin typeface="Arial"/>
              </a:rPr>
              <a:t>a</a:t>
            </a:r>
            <a:r>
              <a:rPr b="0" lang="en-US" sz="1400" spc="-1" strike="noStrike">
                <a:latin typeface="Arial"/>
              </a:rPr>
              <a:t>c</a:t>
            </a:r>
            <a:r>
              <a:rPr b="0" lang="en-US" sz="1400" spc="-1" strike="noStrike">
                <a:latin typeface="Arial"/>
              </a:rPr>
              <a:t>e</a:t>
            </a:r>
            <a:r>
              <a:rPr b="0" lang="en-US" sz="1400" spc="-1" strike="noStrike">
                <a:latin typeface="Arial"/>
              </a:rPr>
              <a:t>,</a:t>
            </a:r>
            <a:r>
              <a:rPr b="0" lang="en-US" sz="1400" spc="-1" strike="noStrike">
                <a:latin typeface="Arial"/>
              </a:rPr>
              <a:t> </a:t>
            </a:r>
            <a:r>
              <a:rPr b="0" lang="en-US" sz="1400" spc="-1" strike="noStrike">
                <a:latin typeface="Arial"/>
              </a:rPr>
              <a:t>a</a:t>
            </a:r>
            <a:r>
              <a:rPr b="0" lang="en-US" sz="1400" spc="-1" strike="noStrike">
                <a:latin typeface="Arial"/>
              </a:rPr>
              <a:t>n</a:t>
            </a:r>
            <a:r>
              <a:rPr b="0" lang="en-US" sz="1400" spc="-1" strike="noStrike">
                <a:latin typeface="Arial"/>
              </a:rPr>
              <a:t>d</a:t>
            </a:r>
            <a:r>
              <a:rPr b="0" lang="en-US" sz="1400" spc="-1" strike="noStrike">
                <a:latin typeface="Arial"/>
              </a:rPr>
              <a:t> </a:t>
            </a:r>
            <a:r>
              <a:rPr b="0" lang="en-US" sz="1400" spc="-1" strike="noStrike">
                <a:latin typeface="Arial"/>
              </a:rPr>
              <a:t>r</a:t>
            </a:r>
            <a:r>
              <a:rPr b="0" lang="en-US" sz="1400" spc="-1" strike="noStrike">
                <a:latin typeface="Arial"/>
              </a:rPr>
              <a:t>e</a:t>
            </a:r>
            <a:r>
              <a:rPr b="0" lang="en-US" sz="1400" spc="-1" strike="noStrike">
                <a:latin typeface="Arial"/>
              </a:rPr>
              <a:t>s</a:t>
            </a:r>
            <a:r>
              <a:rPr b="0" lang="en-US" sz="1400" spc="-1" strike="noStrike">
                <a:latin typeface="Arial"/>
              </a:rPr>
              <a:t>u</a:t>
            </a:r>
            <a:r>
              <a:rPr b="0" lang="en-US" sz="1400" spc="-1" strike="noStrike">
                <a:latin typeface="Arial"/>
              </a:rPr>
              <a:t>l</a:t>
            </a:r>
            <a:r>
              <a:rPr b="0" lang="en-US" sz="1400" spc="-1" strike="noStrike">
                <a:latin typeface="Arial"/>
              </a:rPr>
              <a:t>t</a:t>
            </a:r>
            <a:r>
              <a:rPr b="0" lang="en-US" sz="1400" spc="-1" strike="noStrike">
                <a:latin typeface="Arial"/>
              </a:rPr>
              <a:t>s</a:t>
            </a:r>
            <a:r>
              <a:rPr b="0" lang="en-US" sz="1400" spc="-1" strike="noStrike">
                <a:latin typeface="Arial"/>
              </a:rPr>
              <a:t> </a:t>
            </a:r>
            <a:r>
              <a:rPr b="0" lang="en-US" sz="1400" spc="-1" strike="noStrike">
                <a:latin typeface="Arial"/>
              </a:rPr>
              <a:t>i</a:t>
            </a:r>
            <a:r>
              <a:rPr b="0" lang="en-US" sz="1400" spc="-1" strike="noStrike">
                <a:latin typeface="Arial"/>
              </a:rPr>
              <a:t>n</a:t>
            </a:r>
            <a:r>
              <a:rPr b="0" lang="en-US" sz="1400" spc="-1" strike="noStrike">
                <a:latin typeface="Arial"/>
              </a:rPr>
              <a:t> </a:t>
            </a:r>
            <a:r>
              <a:rPr b="0" lang="en-US" sz="1400" spc="-1" strike="noStrike">
                <a:latin typeface="Arial"/>
              </a:rPr>
              <a:t>v</a:t>
            </a:r>
            <a:r>
              <a:rPr b="0" lang="en-US" sz="1400" spc="-1" strike="noStrike">
                <a:latin typeface="Arial"/>
              </a:rPr>
              <a:t>a</a:t>
            </a:r>
            <a:r>
              <a:rPr b="0" lang="en-US" sz="1400" spc="-1" strike="noStrike">
                <a:latin typeface="Arial"/>
              </a:rPr>
              <a:t>s</a:t>
            </a:r>
            <a:r>
              <a:rPr b="0" lang="en-US" sz="1400" spc="-1" strike="noStrike">
                <a:latin typeface="Arial"/>
              </a:rPr>
              <a:t>t</a:t>
            </a:r>
            <a:r>
              <a:rPr b="0" lang="en-US" sz="1400" spc="-1" strike="noStrike">
                <a:latin typeface="Arial"/>
              </a:rPr>
              <a:t> </a:t>
            </a:r>
            <a:r>
              <a:rPr b="0" lang="en-US" sz="1400" spc="-1" strike="noStrike">
                <a:latin typeface="Arial"/>
              </a:rPr>
              <a:t>a</a:t>
            </a:r>
            <a:r>
              <a:rPr b="0" lang="en-US" sz="1400" spc="-1" strike="noStrike">
                <a:latin typeface="Arial"/>
              </a:rPr>
              <a:t>m</a:t>
            </a:r>
            <a:r>
              <a:rPr b="0" lang="en-US" sz="1400" spc="-1" strike="noStrike">
                <a:latin typeface="Arial"/>
              </a:rPr>
              <a:t>o</a:t>
            </a:r>
            <a:r>
              <a:rPr b="0" lang="en-US" sz="1400" spc="-1" strike="noStrike">
                <a:latin typeface="Arial"/>
              </a:rPr>
              <a:t>u</a:t>
            </a:r>
            <a:r>
              <a:rPr b="0" lang="en-US" sz="1400" spc="-1" strike="noStrike">
                <a:latin typeface="Arial"/>
              </a:rPr>
              <a:t>n</a:t>
            </a:r>
            <a:r>
              <a:rPr b="0" lang="en-US" sz="1400" spc="-1" strike="noStrike">
                <a:latin typeface="Arial"/>
              </a:rPr>
              <a:t>t</a:t>
            </a:r>
            <a:r>
              <a:rPr b="0" lang="en-US" sz="1400" spc="-1" strike="noStrike">
                <a:latin typeface="Arial"/>
              </a:rPr>
              <a:t>s</a:t>
            </a:r>
            <a:r>
              <a:rPr b="0" lang="en-US" sz="1400" spc="-1" strike="noStrike">
                <a:latin typeface="Arial"/>
              </a:rPr>
              <a:t> </a:t>
            </a:r>
            <a:r>
              <a:rPr b="0" lang="en-US" sz="1400" spc="-1" strike="noStrike">
                <a:latin typeface="Arial"/>
              </a:rPr>
              <a:t>o</a:t>
            </a:r>
            <a:r>
              <a:rPr b="0" lang="en-US" sz="1400" spc="-1" strike="noStrike">
                <a:latin typeface="Arial"/>
              </a:rPr>
              <a:t>f</a:t>
            </a:r>
            <a:r>
              <a:rPr b="0" lang="en-US" sz="1400" spc="-1" strike="noStrike">
                <a:latin typeface="Arial"/>
              </a:rPr>
              <a:t> </a:t>
            </a:r>
            <a:r>
              <a:rPr b="0" lang="en-US" sz="1400" spc="-1" strike="noStrike">
                <a:latin typeface="Arial"/>
              </a:rPr>
              <a:t>p</a:t>
            </a:r>
            <a:r>
              <a:rPr b="0" lang="en-US" sz="1400" spc="-1" strike="noStrike">
                <a:latin typeface="Arial"/>
              </a:rPr>
              <a:t>a</a:t>
            </a:r>
            <a:r>
              <a:rPr b="0" lang="en-US" sz="1400" spc="-1" strike="noStrike">
                <a:latin typeface="Arial"/>
              </a:rPr>
              <a:t>r</a:t>
            </a:r>
            <a:r>
              <a:rPr b="0" lang="en-US" sz="1400" spc="-1" strike="noStrike">
                <a:latin typeface="Arial"/>
              </a:rPr>
              <a:t>t</a:t>
            </a:r>
            <a:r>
              <a:rPr b="0" lang="en-US" sz="1400" spc="-1" strike="noStrike">
                <a:latin typeface="Arial"/>
              </a:rPr>
              <a:t>i</a:t>
            </a:r>
            <a:r>
              <a:rPr b="0" lang="en-US" sz="1400" spc="-1" strike="noStrike">
                <a:latin typeface="Arial"/>
              </a:rPr>
              <a:t>c</a:t>
            </a:r>
            <a:r>
              <a:rPr b="0" lang="en-US" sz="1400" spc="-1" strike="noStrike">
                <a:latin typeface="Arial"/>
              </a:rPr>
              <a:t>u</a:t>
            </a:r>
            <a:r>
              <a:rPr b="0" lang="en-US" sz="1400" spc="-1" strike="noStrike">
                <a:latin typeface="Arial"/>
              </a:rPr>
              <a:t>l</a:t>
            </a:r>
            <a:r>
              <a:rPr b="0" lang="en-US" sz="1400" spc="-1" strike="noStrike">
                <a:latin typeface="Arial"/>
              </a:rPr>
              <a:t>a</a:t>
            </a:r>
            <a:r>
              <a:rPr b="0" lang="en-US" sz="1400" spc="-1" strike="noStrike">
                <a:latin typeface="Arial"/>
              </a:rPr>
              <a:t>t</a:t>
            </a:r>
            <a:r>
              <a:rPr b="0" lang="en-US" sz="1400" spc="-1" strike="noStrike">
                <a:latin typeface="Arial"/>
              </a:rPr>
              <a:t>e</a:t>
            </a:r>
            <a:r>
              <a:rPr b="0" lang="en-US" sz="1400" spc="-1" strike="noStrike">
                <a:latin typeface="Arial"/>
              </a:rPr>
              <a:t>s</a:t>
            </a:r>
            <a:r>
              <a:rPr b="0" lang="en-US" sz="1400" spc="-1" strike="noStrike">
                <a:latin typeface="Arial"/>
              </a:rPr>
              <a:t> </a:t>
            </a:r>
            <a:r>
              <a:rPr b="0" lang="en-US" sz="1400" spc="-1" strike="noStrike">
                <a:latin typeface="Arial"/>
              </a:rPr>
              <a:t>a</a:t>
            </a:r>
            <a:r>
              <a:rPr b="0" lang="en-US" sz="1400" spc="-1" strike="noStrike">
                <a:latin typeface="Arial"/>
              </a:rPr>
              <a:t>n</a:t>
            </a:r>
            <a:r>
              <a:rPr b="0" lang="en-US" sz="1400" spc="-1" strike="noStrike">
                <a:latin typeface="Arial"/>
              </a:rPr>
              <a:t>d</a:t>
            </a:r>
            <a:r>
              <a:rPr b="0" lang="en-US" sz="1400" spc="-1" strike="noStrike">
                <a:latin typeface="Arial"/>
              </a:rPr>
              <a:t> </a:t>
            </a:r>
            <a:r>
              <a:rPr b="0" lang="en-US" sz="1400" spc="-1" strike="noStrike">
                <a:latin typeface="Arial"/>
              </a:rPr>
              <a:t>p</a:t>
            </a:r>
            <a:r>
              <a:rPr b="0" lang="en-US" sz="1400" spc="-1" strike="noStrike">
                <a:latin typeface="Arial"/>
              </a:rPr>
              <a:t>o</a:t>
            </a:r>
            <a:r>
              <a:rPr b="0" lang="en-US" sz="1400" spc="-1" strike="noStrike">
                <a:latin typeface="Arial"/>
              </a:rPr>
              <a:t>l</a:t>
            </a:r>
            <a:r>
              <a:rPr b="0" lang="en-US" sz="1400" spc="-1" strike="noStrike">
                <a:latin typeface="Arial"/>
              </a:rPr>
              <a:t>l</a:t>
            </a:r>
            <a:r>
              <a:rPr b="0" lang="en-US" sz="1400" spc="-1" strike="noStrike">
                <a:latin typeface="Arial"/>
              </a:rPr>
              <a:t>u</a:t>
            </a:r>
            <a:r>
              <a:rPr b="0" lang="en-US" sz="1400" spc="-1" strike="noStrike">
                <a:latin typeface="Arial"/>
              </a:rPr>
              <a:t>t</a:t>
            </a:r>
            <a:r>
              <a:rPr b="0" lang="en-US" sz="1400" spc="-1" strike="noStrike">
                <a:latin typeface="Arial"/>
              </a:rPr>
              <a:t>a</a:t>
            </a:r>
            <a:r>
              <a:rPr b="0" lang="en-US" sz="1400" spc="-1" strike="noStrike">
                <a:latin typeface="Arial"/>
              </a:rPr>
              <a:t>n</a:t>
            </a:r>
            <a:r>
              <a:rPr b="0" lang="en-US" sz="1400" spc="-1" strike="noStrike">
                <a:latin typeface="Arial"/>
              </a:rPr>
              <a:t>t</a:t>
            </a:r>
            <a:r>
              <a:rPr b="0" lang="en-US" sz="1400" spc="-1" strike="noStrike">
                <a:latin typeface="Arial"/>
              </a:rPr>
              <a:t>s</a:t>
            </a:r>
            <a:r>
              <a:rPr b="0" lang="en-US" sz="1400" spc="-1" strike="noStrike">
                <a:latin typeface="Arial"/>
              </a:rPr>
              <a:t> </a:t>
            </a:r>
            <a:r>
              <a:rPr b="0" lang="en-US" sz="1400" spc="-1" strike="noStrike">
                <a:latin typeface="Arial"/>
              </a:rPr>
              <a:t>i</a:t>
            </a:r>
            <a:r>
              <a:rPr b="0" lang="en-US" sz="1400" spc="-1" strike="noStrike">
                <a:latin typeface="Arial"/>
              </a:rPr>
              <a:t>n</a:t>
            </a:r>
            <a:r>
              <a:rPr b="0" lang="en-US" sz="1400" spc="-1" strike="noStrike">
                <a:latin typeface="Arial"/>
              </a:rPr>
              <a:t> </a:t>
            </a:r>
            <a:r>
              <a:rPr b="0" lang="en-US" sz="1400" spc="-1" strike="noStrike">
                <a:latin typeface="Arial"/>
              </a:rPr>
              <a:t>t</a:t>
            </a:r>
            <a:r>
              <a:rPr b="0" lang="en-US" sz="1400" spc="-1" strike="noStrike">
                <a:latin typeface="Arial"/>
              </a:rPr>
              <a:t>h</a:t>
            </a:r>
            <a:r>
              <a:rPr b="0" lang="en-US" sz="1400" spc="-1" strike="noStrike">
                <a:latin typeface="Arial"/>
              </a:rPr>
              <a:t>e</a:t>
            </a:r>
            <a:r>
              <a:rPr b="0" lang="en-US" sz="1400" spc="-1" strike="noStrike">
                <a:latin typeface="Arial"/>
              </a:rPr>
              <a:t> </a:t>
            </a:r>
            <a:r>
              <a:rPr b="0" lang="en-US" sz="1400" spc="-1" strike="noStrike">
                <a:latin typeface="Arial"/>
              </a:rPr>
              <a:t>a</a:t>
            </a:r>
            <a:r>
              <a:rPr b="0" lang="en-US" sz="1400" spc="-1" strike="noStrike">
                <a:latin typeface="Arial"/>
              </a:rPr>
              <a:t>t</a:t>
            </a:r>
            <a:r>
              <a:rPr b="0" lang="en-US" sz="1400" spc="-1" strike="noStrike">
                <a:latin typeface="Arial"/>
              </a:rPr>
              <a:t>m</a:t>
            </a:r>
            <a:r>
              <a:rPr b="0" lang="en-US" sz="1400" spc="-1" strike="noStrike">
                <a:latin typeface="Arial"/>
              </a:rPr>
              <a:t>o</a:t>
            </a:r>
            <a:r>
              <a:rPr b="0" lang="en-US" sz="1400" spc="-1" strike="noStrike">
                <a:latin typeface="Arial"/>
              </a:rPr>
              <a:t>s</a:t>
            </a:r>
            <a:r>
              <a:rPr b="0" lang="en-US" sz="1400" spc="-1" strike="noStrike">
                <a:latin typeface="Arial"/>
              </a:rPr>
              <a:t>p</a:t>
            </a:r>
            <a:r>
              <a:rPr b="0" lang="en-US" sz="1400" spc="-1" strike="noStrike">
                <a:latin typeface="Arial"/>
              </a:rPr>
              <a:t>h</a:t>
            </a:r>
            <a:r>
              <a:rPr b="0" lang="en-US" sz="1400" spc="-1" strike="noStrike">
                <a:latin typeface="Arial"/>
              </a:rPr>
              <a:t>e</a:t>
            </a:r>
            <a:r>
              <a:rPr b="0" lang="en-US" sz="1400" spc="-1" strike="noStrike">
                <a:latin typeface="Arial"/>
              </a:rPr>
              <a:t>r</a:t>
            </a:r>
            <a:r>
              <a:rPr b="0" lang="en-US" sz="1400" spc="-1" strike="noStrike">
                <a:latin typeface="Arial"/>
              </a:rPr>
              <a:t>e</a:t>
            </a:r>
            <a:r>
              <a:rPr b="0" lang="en-US" sz="1400" spc="-1" strike="noStrike">
                <a:latin typeface="Arial"/>
              </a:rPr>
              <a:t>.</a:t>
            </a:r>
            <a:endParaRPr b="0" lang="en-US" sz="14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400" spc="-1" strike="noStrike">
                <a:latin typeface="Arial"/>
              </a:rPr>
              <a:t>S</a:t>
            </a:r>
            <a:r>
              <a:rPr b="0" lang="en-US" sz="1400" spc="-1" strike="noStrike">
                <a:latin typeface="Arial"/>
              </a:rPr>
              <a:t>a</a:t>
            </a:r>
            <a:r>
              <a:rPr b="0" lang="en-US" sz="1400" spc="-1" strike="noStrike">
                <a:latin typeface="Arial"/>
              </a:rPr>
              <a:t>t</a:t>
            </a:r>
            <a:r>
              <a:rPr b="0" lang="en-US" sz="1400" spc="-1" strike="noStrike">
                <a:latin typeface="Arial"/>
              </a:rPr>
              <a:t>e</a:t>
            </a:r>
            <a:r>
              <a:rPr b="0" lang="en-US" sz="1400" spc="-1" strike="noStrike">
                <a:latin typeface="Arial"/>
              </a:rPr>
              <a:t>l</a:t>
            </a:r>
            <a:r>
              <a:rPr b="0" lang="en-US" sz="1400" spc="-1" strike="noStrike">
                <a:latin typeface="Arial"/>
              </a:rPr>
              <a:t>l</a:t>
            </a:r>
            <a:r>
              <a:rPr b="0" lang="en-US" sz="1400" spc="-1" strike="noStrike">
                <a:latin typeface="Arial"/>
              </a:rPr>
              <a:t>i</a:t>
            </a:r>
            <a:r>
              <a:rPr b="0" lang="en-US" sz="1400" spc="-1" strike="noStrike">
                <a:latin typeface="Arial"/>
              </a:rPr>
              <a:t>t</a:t>
            </a:r>
            <a:r>
              <a:rPr b="0" lang="en-US" sz="1400" spc="-1" strike="noStrike">
                <a:latin typeface="Arial"/>
              </a:rPr>
              <a:t>e</a:t>
            </a:r>
            <a:r>
              <a:rPr b="0" lang="en-US" sz="1400" spc="-1" strike="noStrike">
                <a:latin typeface="Arial"/>
              </a:rPr>
              <a:t> </a:t>
            </a:r>
            <a:r>
              <a:rPr b="0" lang="en-US" sz="1400" spc="-1" strike="noStrike">
                <a:latin typeface="Arial"/>
              </a:rPr>
              <a:t>s</a:t>
            </a:r>
            <a:r>
              <a:rPr b="0" lang="en-US" sz="1400" spc="-1" strike="noStrike">
                <a:latin typeface="Arial"/>
              </a:rPr>
              <a:t>e</a:t>
            </a:r>
            <a:r>
              <a:rPr b="0" lang="en-US" sz="1400" spc="-1" strike="noStrike">
                <a:latin typeface="Arial"/>
              </a:rPr>
              <a:t>n</a:t>
            </a:r>
            <a:r>
              <a:rPr b="0" lang="en-US" sz="1400" spc="-1" strike="noStrike">
                <a:latin typeface="Arial"/>
              </a:rPr>
              <a:t>s</a:t>
            </a:r>
            <a:r>
              <a:rPr b="0" lang="en-US" sz="1400" spc="-1" strike="noStrike">
                <a:latin typeface="Arial"/>
              </a:rPr>
              <a:t>o</a:t>
            </a:r>
            <a:r>
              <a:rPr b="0" lang="en-US" sz="1400" spc="-1" strike="noStrike">
                <a:latin typeface="Arial"/>
              </a:rPr>
              <a:t>r</a:t>
            </a:r>
            <a:r>
              <a:rPr b="0" lang="en-US" sz="1400" spc="-1" strike="noStrike">
                <a:latin typeface="Arial"/>
              </a:rPr>
              <a:t>s</a:t>
            </a:r>
            <a:r>
              <a:rPr b="0" lang="en-US" sz="1400" spc="-1" strike="noStrike">
                <a:latin typeface="Arial"/>
              </a:rPr>
              <a:t> </a:t>
            </a:r>
            <a:r>
              <a:rPr b="0" lang="en-US" sz="1400" spc="-1" strike="noStrike">
                <a:latin typeface="Arial"/>
              </a:rPr>
              <a:t>c</a:t>
            </a:r>
            <a:r>
              <a:rPr b="0" lang="en-US" sz="1400" spc="-1" strike="noStrike">
                <a:latin typeface="Arial"/>
              </a:rPr>
              <a:t>a</a:t>
            </a:r>
            <a:r>
              <a:rPr b="0" lang="en-US" sz="1400" spc="-1" strike="noStrike">
                <a:latin typeface="Arial"/>
              </a:rPr>
              <a:t>n</a:t>
            </a:r>
            <a:r>
              <a:rPr b="0" lang="en-US" sz="1400" spc="-1" strike="noStrike">
                <a:latin typeface="Arial"/>
              </a:rPr>
              <a:t> </a:t>
            </a:r>
            <a:r>
              <a:rPr b="0" lang="en-US" sz="1400" spc="-1" strike="noStrike">
                <a:latin typeface="Arial"/>
              </a:rPr>
              <a:t>p</a:t>
            </a:r>
            <a:r>
              <a:rPr b="0" lang="en-US" sz="1400" spc="-1" strike="noStrike">
                <a:latin typeface="Arial"/>
              </a:rPr>
              <a:t>r</a:t>
            </a:r>
            <a:r>
              <a:rPr b="0" lang="en-US" sz="1400" spc="-1" strike="noStrike">
                <a:latin typeface="Arial"/>
              </a:rPr>
              <a:t>o</a:t>
            </a:r>
            <a:r>
              <a:rPr b="0" lang="en-US" sz="1400" spc="-1" strike="noStrike">
                <a:latin typeface="Arial"/>
              </a:rPr>
              <a:t>v</a:t>
            </a:r>
            <a:r>
              <a:rPr b="0" lang="en-US" sz="1400" spc="-1" strike="noStrike">
                <a:latin typeface="Arial"/>
              </a:rPr>
              <a:t>i</a:t>
            </a:r>
            <a:r>
              <a:rPr b="0" lang="en-US" sz="1400" spc="-1" strike="noStrike">
                <a:latin typeface="Arial"/>
              </a:rPr>
              <a:t>d</a:t>
            </a:r>
            <a:r>
              <a:rPr b="0" lang="en-US" sz="1400" spc="-1" strike="noStrike">
                <a:latin typeface="Arial"/>
              </a:rPr>
              <a:t>e</a:t>
            </a:r>
            <a:r>
              <a:rPr b="0" lang="en-US" sz="1400" spc="-1" strike="noStrike">
                <a:latin typeface="Arial"/>
              </a:rPr>
              <a:t> </a:t>
            </a:r>
            <a:r>
              <a:rPr b="0" lang="en-US" sz="1400" spc="-1" strike="noStrike">
                <a:latin typeface="Arial"/>
              </a:rPr>
              <a:t>n</a:t>
            </a:r>
            <a:r>
              <a:rPr b="0" lang="en-US" sz="1400" spc="-1" strike="noStrike">
                <a:latin typeface="Arial"/>
              </a:rPr>
              <a:t>e</a:t>
            </a:r>
            <a:r>
              <a:rPr b="0" lang="en-US" sz="1400" spc="-1" strike="noStrike">
                <a:latin typeface="Arial"/>
              </a:rPr>
              <a:t>a</a:t>
            </a:r>
            <a:r>
              <a:rPr b="0" lang="en-US" sz="1400" spc="-1" strike="noStrike">
                <a:latin typeface="Arial"/>
              </a:rPr>
              <a:t>r</a:t>
            </a:r>
            <a:r>
              <a:rPr b="0" lang="en-US" sz="1400" spc="-1" strike="noStrike">
                <a:latin typeface="Arial"/>
              </a:rPr>
              <a:t> </a:t>
            </a:r>
            <a:r>
              <a:rPr b="0" lang="en-US" sz="1400" spc="-1" strike="noStrike">
                <a:latin typeface="Arial"/>
              </a:rPr>
              <a:t>r</a:t>
            </a:r>
            <a:r>
              <a:rPr b="0" lang="en-US" sz="1400" spc="-1" strike="noStrike">
                <a:latin typeface="Arial"/>
              </a:rPr>
              <a:t>e</a:t>
            </a:r>
            <a:r>
              <a:rPr b="0" lang="en-US" sz="1400" spc="-1" strike="noStrike">
                <a:latin typeface="Arial"/>
              </a:rPr>
              <a:t>a</a:t>
            </a:r>
            <a:r>
              <a:rPr b="0" lang="en-US" sz="1400" spc="-1" strike="noStrike">
                <a:latin typeface="Arial"/>
              </a:rPr>
              <a:t>l</a:t>
            </a:r>
            <a:r>
              <a:rPr b="0" lang="en-US" sz="1400" spc="-1" strike="noStrike">
                <a:latin typeface="Arial"/>
              </a:rPr>
              <a:t>-</a:t>
            </a:r>
            <a:r>
              <a:rPr b="0" lang="en-US" sz="1400" spc="-1" strike="noStrike">
                <a:latin typeface="Arial"/>
              </a:rPr>
              <a:t>t</a:t>
            </a:r>
            <a:r>
              <a:rPr b="0" lang="en-US" sz="1400" spc="-1" strike="noStrike">
                <a:latin typeface="Arial"/>
              </a:rPr>
              <a:t>i</a:t>
            </a:r>
            <a:r>
              <a:rPr b="0" lang="en-US" sz="1400" spc="-1" strike="noStrike">
                <a:latin typeface="Arial"/>
              </a:rPr>
              <a:t>m</a:t>
            </a:r>
            <a:r>
              <a:rPr b="0" lang="en-US" sz="1400" spc="-1" strike="noStrike">
                <a:latin typeface="Arial"/>
              </a:rPr>
              <a:t>e</a:t>
            </a:r>
            <a:r>
              <a:rPr b="0" lang="en-US" sz="1400" spc="-1" strike="noStrike">
                <a:latin typeface="Arial"/>
              </a:rPr>
              <a:t> </a:t>
            </a:r>
            <a:r>
              <a:rPr b="0" lang="en-US" sz="1400" spc="-1" strike="noStrike">
                <a:latin typeface="Arial"/>
              </a:rPr>
              <a:t>i</a:t>
            </a:r>
            <a:r>
              <a:rPr b="0" lang="en-US" sz="1400" spc="-1" strike="noStrike">
                <a:latin typeface="Arial"/>
              </a:rPr>
              <a:t>n</a:t>
            </a:r>
            <a:r>
              <a:rPr b="0" lang="en-US" sz="1400" spc="-1" strike="noStrike">
                <a:latin typeface="Arial"/>
              </a:rPr>
              <a:t>f</a:t>
            </a:r>
            <a:r>
              <a:rPr b="0" lang="en-US" sz="1400" spc="-1" strike="noStrike">
                <a:latin typeface="Arial"/>
              </a:rPr>
              <a:t>o</a:t>
            </a:r>
            <a:r>
              <a:rPr b="0" lang="en-US" sz="1400" spc="-1" strike="noStrike">
                <a:latin typeface="Arial"/>
              </a:rPr>
              <a:t>r</a:t>
            </a:r>
            <a:r>
              <a:rPr b="0" lang="en-US" sz="1400" spc="-1" strike="noStrike">
                <a:latin typeface="Arial"/>
              </a:rPr>
              <a:t>m</a:t>
            </a:r>
            <a:r>
              <a:rPr b="0" lang="en-US" sz="1400" spc="-1" strike="noStrike">
                <a:latin typeface="Arial"/>
              </a:rPr>
              <a:t>a</a:t>
            </a:r>
            <a:r>
              <a:rPr b="0" lang="en-US" sz="1400" spc="-1" strike="noStrike">
                <a:latin typeface="Arial"/>
              </a:rPr>
              <a:t>t</a:t>
            </a:r>
            <a:r>
              <a:rPr b="0" lang="en-US" sz="1400" spc="-1" strike="noStrike">
                <a:latin typeface="Arial"/>
              </a:rPr>
              <a:t>i</a:t>
            </a:r>
            <a:r>
              <a:rPr b="0" lang="en-US" sz="1400" spc="-1" strike="noStrike">
                <a:latin typeface="Arial"/>
              </a:rPr>
              <a:t>o</a:t>
            </a:r>
            <a:r>
              <a:rPr b="0" lang="en-US" sz="1400" spc="-1" strike="noStrike">
                <a:latin typeface="Arial"/>
              </a:rPr>
              <a:t>n</a:t>
            </a:r>
            <a:r>
              <a:rPr b="0" lang="en-US" sz="1400" spc="-1" strike="noStrike">
                <a:latin typeface="Arial"/>
              </a:rPr>
              <a:t> </a:t>
            </a:r>
            <a:r>
              <a:rPr b="0" lang="en-US" sz="1400" spc="-1" strike="noStrike">
                <a:latin typeface="Arial"/>
              </a:rPr>
              <a:t>(</a:t>
            </a:r>
            <a:r>
              <a:rPr b="0" lang="en-US" sz="1400" spc="-1" strike="noStrike">
                <a:latin typeface="Arial"/>
              </a:rPr>
              <a:t>a</a:t>
            </a:r>
            <a:r>
              <a:rPr b="0" lang="en-US" sz="1400" spc="-1" strike="noStrike">
                <a:latin typeface="Arial"/>
              </a:rPr>
              <a:t>s</a:t>
            </a:r>
            <a:r>
              <a:rPr b="0" lang="en-US" sz="1400" spc="-1" strike="noStrike">
                <a:latin typeface="Arial"/>
              </a:rPr>
              <a:t> </a:t>
            </a:r>
            <a:r>
              <a:rPr b="0" lang="en-US" sz="1400" spc="-1" strike="noStrike">
                <a:latin typeface="Arial"/>
              </a:rPr>
              <a:t>i</a:t>
            </a:r>
            <a:r>
              <a:rPr b="0" lang="en-US" sz="1400" spc="-1" strike="noStrike">
                <a:latin typeface="Arial"/>
              </a:rPr>
              <a:t>l</a:t>
            </a:r>
            <a:r>
              <a:rPr b="0" lang="en-US" sz="1400" spc="-1" strike="noStrike">
                <a:latin typeface="Arial"/>
              </a:rPr>
              <a:t>l</a:t>
            </a:r>
            <a:r>
              <a:rPr b="0" lang="en-US" sz="1400" spc="-1" strike="noStrike">
                <a:latin typeface="Arial"/>
              </a:rPr>
              <a:t>u</a:t>
            </a:r>
            <a:r>
              <a:rPr b="0" lang="en-US" sz="1400" spc="-1" strike="noStrike">
                <a:latin typeface="Arial"/>
              </a:rPr>
              <a:t>s</a:t>
            </a:r>
            <a:r>
              <a:rPr b="0" lang="en-US" sz="1400" spc="-1" strike="noStrike">
                <a:latin typeface="Arial"/>
              </a:rPr>
              <a:t>t</a:t>
            </a:r>
            <a:r>
              <a:rPr b="0" lang="en-US" sz="1400" spc="-1" strike="noStrike">
                <a:latin typeface="Arial"/>
              </a:rPr>
              <a:t>r</a:t>
            </a:r>
            <a:r>
              <a:rPr b="0" lang="en-US" sz="1400" spc="-1" strike="noStrike">
                <a:latin typeface="Arial"/>
              </a:rPr>
              <a:t>a</a:t>
            </a:r>
            <a:r>
              <a:rPr b="0" lang="en-US" sz="1400" spc="-1" strike="noStrike">
                <a:latin typeface="Arial"/>
              </a:rPr>
              <a:t>t</a:t>
            </a:r>
            <a:r>
              <a:rPr b="0" lang="en-US" sz="1400" spc="-1" strike="noStrike">
                <a:latin typeface="Arial"/>
              </a:rPr>
              <a:t>e</a:t>
            </a:r>
            <a:r>
              <a:rPr b="0" lang="en-US" sz="1400" spc="-1" strike="noStrike">
                <a:latin typeface="Arial"/>
              </a:rPr>
              <a:t>d</a:t>
            </a:r>
            <a:r>
              <a:rPr b="0" lang="en-US" sz="1400" spc="-1" strike="noStrike">
                <a:latin typeface="Arial"/>
              </a:rPr>
              <a:t>,</a:t>
            </a:r>
            <a:r>
              <a:rPr b="0" lang="en-US" sz="1400" spc="-1" strike="noStrike">
                <a:latin typeface="Arial"/>
              </a:rPr>
              <a:t> </a:t>
            </a:r>
            <a:r>
              <a:rPr b="0" lang="en-US" sz="1400" spc="-1" strike="noStrike">
                <a:latin typeface="Arial"/>
              </a:rPr>
              <a:t>W</a:t>
            </a:r>
            <a:r>
              <a:rPr b="0" lang="en-US" sz="1400" spc="-1" strike="noStrike">
                <a:latin typeface="Arial"/>
              </a:rPr>
              <a:t>e</a:t>
            </a:r>
            <a:r>
              <a:rPr b="0" lang="en-US" sz="1400" spc="-1" strike="noStrike">
                <a:latin typeface="Arial"/>
              </a:rPr>
              <a:t>b</a:t>
            </a:r>
            <a:r>
              <a:rPr b="0" lang="en-US" sz="1400" spc="-1" strike="noStrike">
                <a:latin typeface="Arial"/>
              </a:rPr>
              <a:t>F</a:t>
            </a:r>
            <a:r>
              <a:rPr b="0" lang="en-US" sz="1400" spc="-1" strike="noStrike">
                <a:latin typeface="Arial"/>
              </a:rPr>
              <a:t>i</a:t>
            </a:r>
            <a:r>
              <a:rPr b="0" lang="en-US" sz="1400" spc="-1" strike="noStrike">
                <a:latin typeface="Arial"/>
              </a:rPr>
              <a:t>r</a:t>
            </a:r>
            <a:r>
              <a:rPr b="0" lang="en-US" sz="1400" spc="-1" strike="noStrike">
                <a:latin typeface="Arial"/>
              </a:rPr>
              <a:t>e</a:t>
            </a:r>
            <a:r>
              <a:rPr b="0" lang="en-US" sz="1400" spc="-1" strike="noStrike">
                <a:latin typeface="Arial"/>
              </a:rPr>
              <a:t>M</a:t>
            </a:r>
            <a:r>
              <a:rPr b="0" lang="en-US" sz="1400" spc="-1" strike="noStrike">
                <a:latin typeface="Arial"/>
              </a:rPr>
              <a:t>a</a:t>
            </a:r>
            <a:r>
              <a:rPr b="0" lang="en-US" sz="1400" spc="-1" strike="noStrike">
                <a:latin typeface="Arial"/>
              </a:rPr>
              <a:t>p</a:t>
            </a:r>
            <a:r>
              <a:rPr b="0" lang="en-US" sz="1400" spc="-1" strike="noStrike">
                <a:latin typeface="Arial"/>
              </a:rPr>
              <a:t>p</a:t>
            </a:r>
            <a:r>
              <a:rPr b="0" lang="en-US" sz="1400" spc="-1" strike="noStrike">
                <a:latin typeface="Arial"/>
              </a:rPr>
              <a:t>e</a:t>
            </a:r>
            <a:r>
              <a:rPr b="0" lang="en-US" sz="1400" spc="-1" strike="noStrike">
                <a:latin typeface="Arial"/>
              </a:rPr>
              <a:t>r</a:t>
            </a:r>
            <a:r>
              <a:rPr b="0" lang="en-US" sz="1400" spc="-1" strike="noStrike">
                <a:latin typeface="Arial"/>
              </a:rPr>
              <a:t> </a:t>
            </a:r>
            <a:r>
              <a:rPr b="0" lang="en-US" sz="1400" spc="-1" strike="noStrike">
                <a:latin typeface="Arial"/>
              </a:rPr>
              <a:t>i</a:t>
            </a:r>
            <a:r>
              <a:rPr b="0" lang="en-US" sz="1400" spc="-1" strike="noStrike">
                <a:latin typeface="Arial"/>
              </a:rPr>
              <a:t>s</a:t>
            </a:r>
            <a:r>
              <a:rPr b="0" lang="en-US" sz="1400" spc="-1" strike="noStrike">
                <a:latin typeface="Arial"/>
              </a:rPr>
              <a:t> </a:t>
            </a:r>
            <a:r>
              <a:rPr b="0" lang="en-US" sz="1400" spc="-1" strike="noStrike">
                <a:latin typeface="Arial"/>
              </a:rPr>
              <a:t>a</a:t>
            </a:r>
            <a:r>
              <a:rPr b="0" lang="en-US" sz="1400" spc="-1" strike="noStrike">
                <a:latin typeface="Arial"/>
              </a:rPr>
              <a:t> </a:t>
            </a:r>
            <a:r>
              <a:rPr b="0" lang="en-US" sz="1400" spc="-1" strike="noStrike">
                <a:latin typeface="Arial"/>
              </a:rPr>
              <a:t>w</a:t>
            </a:r>
            <a:r>
              <a:rPr b="0" lang="en-US" sz="1400" spc="-1" strike="noStrike">
                <a:latin typeface="Arial"/>
              </a:rPr>
              <a:t>e</a:t>
            </a:r>
            <a:r>
              <a:rPr b="0" lang="en-US" sz="1400" spc="-1" strike="noStrike">
                <a:latin typeface="Arial"/>
              </a:rPr>
              <a:t>b</a:t>
            </a:r>
            <a:r>
              <a:rPr b="0" lang="en-US" sz="1400" spc="-1" strike="noStrike">
                <a:latin typeface="Arial"/>
              </a:rPr>
              <a:t>-</a:t>
            </a:r>
            <a:r>
              <a:rPr b="0" lang="en-US" sz="1400" spc="-1" strike="noStrike">
                <a:latin typeface="Arial"/>
              </a:rPr>
              <a:t>b</a:t>
            </a:r>
            <a:r>
              <a:rPr b="0" lang="en-US" sz="1400" spc="-1" strike="noStrike">
                <a:latin typeface="Arial"/>
              </a:rPr>
              <a:t>a</a:t>
            </a:r>
            <a:r>
              <a:rPr b="0" lang="en-US" sz="1400" spc="-1" strike="noStrike">
                <a:latin typeface="Arial"/>
              </a:rPr>
              <a:t>s</a:t>
            </a:r>
            <a:r>
              <a:rPr b="0" lang="en-US" sz="1400" spc="-1" strike="noStrike">
                <a:latin typeface="Arial"/>
              </a:rPr>
              <a:t>e</a:t>
            </a:r>
            <a:r>
              <a:rPr b="0" lang="en-US" sz="1400" spc="-1" strike="noStrike">
                <a:latin typeface="Arial"/>
              </a:rPr>
              <a:t>d</a:t>
            </a:r>
            <a:r>
              <a:rPr b="0" lang="en-US" sz="1400" spc="-1" strike="noStrike">
                <a:latin typeface="Arial"/>
              </a:rPr>
              <a:t> </a:t>
            </a:r>
            <a:r>
              <a:rPr b="0" lang="en-US" sz="1400" spc="-1" strike="noStrike">
                <a:latin typeface="Arial"/>
              </a:rPr>
              <a:t>n</a:t>
            </a:r>
            <a:r>
              <a:rPr b="0" lang="en-US" sz="1400" spc="-1" strike="noStrike">
                <a:latin typeface="Arial"/>
              </a:rPr>
              <a:t>e</a:t>
            </a:r>
            <a:r>
              <a:rPr b="0" lang="en-US" sz="1400" spc="-1" strike="noStrike">
                <a:latin typeface="Arial"/>
              </a:rPr>
              <a:t>a</a:t>
            </a:r>
            <a:r>
              <a:rPr b="0" lang="en-US" sz="1400" spc="-1" strike="noStrike">
                <a:latin typeface="Arial"/>
              </a:rPr>
              <a:t>r</a:t>
            </a:r>
            <a:r>
              <a:rPr b="0" lang="en-US" sz="1400" spc="-1" strike="noStrike">
                <a:latin typeface="Arial"/>
              </a:rPr>
              <a:t> </a:t>
            </a:r>
            <a:r>
              <a:rPr b="0" lang="en-US" sz="1400" spc="-1" strike="noStrike">
                <a:latin typeface="Arial"/>
              </a:rPr>
              <a:t>r</a:t>
            </a:r>
            <a:r>
              <a:rPr b="0" lang="en-US" sz="1400" spc="-1" strike="noStrike">
                <a:latin typeface="Arial"/>
              </a:rPr>
              <a:t>e</a:t>
            </a:r>
            <a:r>
              <a:rPr b="0" lang="en-US" sz="1400" spc="-1" strike="noStrike">
                <a:latin typeface="Arial"/>
              </a:rPr>
              <a:t>a</a:t>
            </a:r>
            <a:r>
              <a:rPr b="0" lang="en-US" sz="1400" spc="-1" strike="noStrike">
                <a:latin typeface="Arial"/>
              </a:rPr>
              <a:t>l</a:t>
            </a:r>
            <a:r>
              <a:rPr b="0" lang="en-US" sz="1400" spc="-1" strike="noStrike">
                <a:latin typeface="Arial"/>
              </a:rPr>
              <a:t>-</a:t>
            </a:r>
            <a:r>
              <a:rPr b="0" lang="en-US" sz="1400" spc="-1" strike="noStrike">
                <a:latin typeface="Arial"/>
              </a:rPr>
              <a:t>t</a:t>
            </a:r>
            <a:r>
              <a:rPr b="0" lang="en-US" sz="1400" spc="-1" strike="noStrike">
                <a:latin typeface="Arial"/>
              </a:rPr>
              <a:t>i</a:t>
            </a:r>
            <a:r>
              <a:rPr b="0" lang="en-US" sz="1400" spc="-1" strike="noStrike">
                <a:latin typeface="Arial"/>
              </a:rPr>
              <a:t>m</a:t>
            </a:r>
            <a:r>
              <a:rPr b="0" lang="en-US" sz="1400" spc="-1" strike="noStrike">
                <a:latin typeface="Arial"/>
              </a:rPr>
              <a:t>e</a:t>
            </a:r>
            <a:r>
              <a:rPr b="0" lang="en-US" sz="1400" spc="-1" strike="noStrike">
                <a:latin typeface="Arial"/>
              </a:rPr>
              <a:t> </a:t>
            </a:r>
            <a:r>
              <a:rPr b="0" lang="en-US" sz="1400" spc="-1" strike="noStrike">
                <a:latin typeface="Arial"/>
              </a:rPr>
              <a:t>g</a:t>
            </a:r>
            <a:r>
              <a:rPr b="0" lang="en-US" sz="1400" spc="-1" strike="noStrike">
                <a:latin typeface="Arial"/>
              </a:rPr>
              <a:t>l</a:t>
            </a:r>
            <a:r>
              <a:rPr b="0" lang="en-US" sz="1400" spc="-1" strike="noStrike">
                <a:latin typeface="Arial"/>
              </a:rPr>
              <a:t>o</a:t>
            </a:r>
            <a:r>
              <a:rPr b="0" lang="en-US" sz="1400" spc="-1" strike="noStrike">
                <a:latin typeface="Arial"/>
              </a:rPr>
              <a:t>b</a:t>
            </a:r>
            <a:r>
              <a:rPr b="0" lang="en-US" sz="1400" spc="-1" strike="noStrike">
                <a:latin typeface="Arial"/>
              </a:rPr>
              <a:t>a</a:t>
            </a:r>
            <a:r>
              <a:rPr b="0" lang="en-US" sz="1400" spc="-1" strike="noStrike">
                <a:latin typeface="Arial"/>
              </a:rPr>
              <a:t>l</a:t>
            </a:r>
            <a:r>
              <a:rPr b="0" lang="en-US" sz="1400" spc="-1" strike="noStrike">
                <a:latin typeface="Arial"/>
              </a:rPr>
              <a:t> </a:t>
            </a:r>
            <a:r>
              <a:rPr b="0" lang="en-US" sz="1400" spc="-1" strike="noStrike">
                <a:latin typeface="Arial"/>
              </a:rPr>
              <a:t>f</a:t>
            </a:r>
            <a:r>
              <a:rPr b="0" lang="en-US" sz="1400" spc="-1" strike="noStrike">
                <a:latin typeface="Arial"/>
              </a:rPr>
              <a:t>i</a:t>
            </a:r>
            <a:r>
              <a:rPr b="0" lang="en-US" sz="1400" spc="-1" strike="noStrike">
                <a:latin typeface="Arial"/>
              </a:rPr>
              <a:t>r</a:t>
            </a:r>
            <a:r>
              <a:rPr b="0" lang="en-US" sz="1400" spc="-1" strike="noStrike">
                <a:latin typeface="Arial"/>
              </a:rPr>
              <a:t>e</a:t>
            </a:r>
            <a:r>
              <a:rPr b="0" lang="en-US" sz="1400" spc="-1" strike="noStrike">
                <a:latin typeface="Arial"/>
              </a:rPr>
              <a:t> </a:t>
            </a:r>
            <a:r>
              <a:rPr b="0" lang="en-US" sz="1400" spc="-1" strike="noStrike">
                <a:latin typeface="Arial"/>
              </a:rPr>
              <a:t>m</a:t>
            </a:r>
            <a:r>
              <a:rPr b="0" lang="en-US" sz="1400" spc="-1" strike="noStrike">
                <a:latin typeface="Arial"/>
              </a:rPr>
              <a:t>o</a:t>
            </a:r>
            <a:r>
              <a:rPr b="0" lang="en-US" sz="1400" spc="-1" strike="noStrike">
                <a:latin typeface="Arial"/>
              </a:rPr>
              <a:t>n</a:t>
            </a:r>
            <a:r>
              <a:rPr b="0" lang="en-US" sz="1400" spc="-1" strike="noStrike">
                <a:latin typeface="Arial"/>
              </a:rPr>
              <a:t>i</a:t>
            </a:r>
            <a:r>
              <a:rPr b="0" lang="en-US" sz="1400" spc="-1" strike="noStrike">
                <a:latin typeface="Arial"/>
              </a:rPr>
              <a:t>t</a:t>
            </a:r>
            <a:r>
              <a:rPr b="0" lang="en-US" sz="1400" spc="-1" strike="noStrike">
                <a:latin typeface="Arial"/>
              </a:rPr>
              <a:t>o</a:t>
            </a:r>
            <a:r>
              <a:rPr b="0" lang="en-US" sz="1400" spc="-1" strike="noStrike">
                <a:latin typeface="Arial"/>
              </a:rPr>
              <a:t>r</a:t>
            </a:r>
            <a:r>
              <a:rPr b="0" lang="en-US" sz="1400" spc="-1" strike="noStrike">
                <a:latin typeface="Arial"/>
              </a:rPr>
              <a:t>i</a:t>
            </a:r>
            <a:r>
              <a:rPr b="0" lang="en-US" sz="1400" spc="-1" strike="noStrike">
                <a:latin typeface="Arial"/>
              </a:rPr>
              <a:t>n</a:t>
            </a:r>
            <a:r>
              <a:rPr b="0" lang="en-US" sz="1400" spc="-1" strike="noStrike">
                <a:latin typeface="Arial"/>
              </a:rPr>
              <a:t>g</a:t>
            </a:r>
            <a:r>
              <a:rPr b="0" lang="en-US" sz="1400" spc="-1" strike="noStrike">
                <a:latin typeface="Arial"/>
              </a:rPr>
              <a:t> </a:t>
            </a:r>
            <a:r>
              <a:rPr b="0" lang="en-US" sz="1400" spc="-1" strike="noStrike">
                <a:latin typeface="Arial"/>
              </a:rPr>
              <a:t>a</a:t>
            </a:r>
            <a:r>
              <a:rPr b="0" lang="en-US" sz="1400" spc="-1" strike="noStrike">
                <a:latin typeface="Arial"/>
              </a:rPr>
              <a:t>p</a:t>
            </a:r>
            <a:r>
              <a:rPr b="0" lang="en-US" sz="1400" spc="-1" strike="noStrike">
                <a:latin typeface="Arial"/>
              </a:rPr>
              <a:t>p</a:t>
            </a:r>
            <a:r>
              <a:rPr b="0" lang="en-US" sz="1400" spc="-1" strike="noStrike">
                <a:latin typeface="Arial"/>
              </a:rPr>
              <a:t>l</a:t>
            </a:r>
            <a:r>
              <a:rPr b="0" lang="en-US" sz="1400" spc="-1" strike="noStrike">
                <a:latin typeface="Arial"/>
              </a:rPr>
              <a:t>i</a:t>
            </a:r>
            <a:r>
              <a:rPr b="0" lang="en-US" sz="1400" spc="-1" strike="noStrike">
                <a:latin typeface="Arial"/>
              </a:rPr>
              <a:t>c</a:t>
            </a:r>
            <a:r>
              <a:rPr b="0" lang="en-US" sz="1400" spc="-1" strike="noStrike">
                <a:latin typeface="Arial"/>
              </a:rPr>
              <a:t>a</a:t>
            </a:r>
            <a:r>
              <a:rPr b="0" lang="en-US" sz="1400" spc="-1" strike="noStrike">
                <a:latin typeface="Arial"/>
              </a:rPr>
              <a:t>t</a:t>
            </a:r>
            <a:r>
              <a:rPr b="0" lang="en-US" sz="1400" spc="-1" strike="noStrike">
                <a:latin typeface="Arial"/>
              </a:rPr>
              <a:t>i</a:t>
            </a:r>
            <a:r>
              <a:rPr b="0" lang="en-US" sz="1400" spc="-1" strike="noStrike">
                <a:latin typeface="Arial"/>
              </a:rPr>
              <a:t>o</a:t>
            </a:r>
            <a:r>
              <a:rPr b="0" lang="en-US" sz="1400" spc="-1" strike="noStrike">
                <a:latin typeface="Arial"/>
              </a:rPr>
              <a:t>n</a:t>
            </a:r>
            <a:r>
              <a:rPr b="0" lang="en-US" sz="1400" spc="-1" strike="noStrike">
                <a:latin typeface="Arial"/>
              </a:rPr>
              <a:t> </a:t>
            </a:r>
            <a:r>
              <a:rPr b="0" lang="en-US" sz="1400" spc="-1" strike="noStrike">
                <a:latin typeface="Arial"/>
              </a:rPr>
              <a:t>u</a:t>
            </a:r>
            <a:r>
              <a:rPr b="0" lang="en-US" sz="1400" spc="-1" strike="noStrike">
                <a:latin typeface="Arial"/>
              </a:rPr>
              <a:t>s</a:t>
            </a:r>
            <a:r>
              <a:rPr b="0" lang="en-US" sz="1400" spc="-1" strike="noStrike">
                <a:latin typeface="Arial"/>
              </a:rPr>
              <a:t>i</a:t>
            </a:r>
            <a:r>
              <a:rPr b="0" lang="en-US" sz="1400" spc="-1" strike="noStrike">
                <a:latin typeface="Arial"/>
              </a:rPr>
              <a:t>n</a:t>
            </a:r>
            <a:r>
              <a:rPr b="0" lang="en-US" sz="1400" spc="-1" strike="noStrike">
                <a:latin typeface="Arial"/>
              </a:rPr>
              <a:t>g</a:t>
            </a:r>
            <a:r>
              <a:rPr b="0" lang="en-US" sz="1400" spc="-1" strike="noStrike">
                <a:latin typeface="Arial"/>
              </a:rPr>
              <a:t> </a:t>
            </a:r>
            <a:r>
              <a:rPr b="0" lang="en-US" sz="1400" spc="-1" strike="noStrike">
                <a:latin typeface="Arial"/>
              </a:rPr>
              <a:t>N</a:t>
            </a:r>
            <a:r>
              <a:rPr b="0" lang="en-US" sz="1400" spc="-1" strike="noStrike">
                <a:latin typeface="Arial"/>
              </a:rPr>
              <a:t>A</a:t>
            </a:r>
            <a:r>
              <a:rPr b="0" lang="en-US" sz="1400" spc="-1" strike="noStrike">
                <a:latin typeface="Arial"/>
              </a:rPr>
              <a:t>S</a:t>
            </a:r>
            <a:r>
              <a:rPr b="0" lang="en-US" sz="1400" spc="-1" strike="noStrike">
                <a:latin typeface="Arial"/>
              </a:rPr>
              <a:t>A</a:t>
            </a:r>
            <a:r>
              <a:rPr b="0" lang="en-US" sz="1400" spc="-1" strike="noStrike">
                <a:latin typeface="Arial"/>
              </a:rPr>
              <a:t>’</a:t>
            </a:r>
            <a:r>
              <a:rPr b="0" lang="en-US" sz="1400" spc="-1" strike="noStrike">
                <a:latin typeface="Arial"/>
              </a:rPr>
              <a:t>s</a:t>
            </a:r>
            <a:r>
              <a:rPr b="0" lang="en-US" sz="1400" spc="-1" strike="noStrike">
                <a:latin typeface="Arial"/>
              </a:rPr>
              <a:t> </a:t>
            </a:r>
            <a:r>
              <a:rPr b="0" lang="en-US" sz="1400" spc="-1" strike="noStrike">
                <a:latin typeface="Arial"/>
              </a:rPr>
              <a:t>M</a:t>
            </a:r>
            <a:r>
              <a:rPr b="0" lang="en-US" sz="1400" spc="-1" strike="noStrike">
                <a:latin typeface="Arial"/>
              </a:rPr>
              <a:t>O</a:t>
            </a:r>
            <a:r>
              <a:rPr b="0" lang="en-US" sz="1400" spc="-1" strike="noStrike">
                <a:latin typeface="Arial"/>
              </a:rPr>
              <a:t>D</a:t>
            </a:r>
            <a:r>
              <a:rPr b="0" lang="en-US" sz="1400" spc="-1" strike="noStrike">
                <a:latin typeface="Arial"/>
              </a:rPr>
              <a:t>I</a:t>
            </a:r>
            <a:r>
              <a:rPr b="0" lang="en-US" sz="1400" spc="-1" strike="noStrike">
                <a:latin typeface="Arial"/>
              </a:rPr>
              <a:t>S</a:t>
            </a:r>
            <a:r>
              <a:rPr b="0" lang="en-US" sz="1400" spc="-1" strike="noStrike">
                <a:latin typeface="Arial"/>
              </a:rPr>
              <a:t>)</a:t>
            </a:r>
            <a:r>
              <a:rPr b="0" lang="en-US" sz="1400" spc="-1" strike="noStrike">
                <a:latin typeface="Arial"/>
              </a:rPr>
              <a:t> </a:t>
            </a:r>
            <a:r>
              <a:rPr b="0" lang="en-US" sz="1400" spc="-1" strike="noStrike">
                <a:latin typeface="Arial"/>
              </a:rPr>
              <a:t>o</a:t>
            </a:r>
            <a:r>
              <a:rPr b="0" lang="en-US" sz="1400" spc="-1" strike="noStrike">
                <a:latin typeface="Arial"/>
              </a:rPr>
              <a:t>n</a:t>
            </a:r>
            <a:r>
              <a:rPr b="0" lang="en-US" sz="1400" spc="-1" strike="noStrike">
                <a:latin typeface="Arial"/>
              </a:rPr>
              <a:t> </a:t>
            </a:r>
            <a:r>
              <a:rPr b="0" lang="en-US" sz="1400" spc="-1" strike="noStrike">
                <a:latin typeface="Arial"/>
              </a:rPr>
              <a:t>l</a:t>
            </a:r>
            <a:r>
              <a:rPr b="0" lang="en-US" sz="1400" spc="-1" strike="noStrike">
                <a:latin typeface="Arial"/>
              </a:rPr>
              <a:t>o</a:t>
            </a:r>
            <a:r>
              <a:rPr b="0" lang="en-US" sz="1400" spc="-1" strike="noStrike">
                <a:latin typeface="Arial"/>
              </a:rPr>
              <a:t>c</a:t>
            </a:r>
            <a:r>
              <a:rPr b="0" lang="en-US" sz="1400" spc="-1" strike="noStrike">
                <a:latin typeface="Arial"/>
              </a:rPr>
              <a:t>a</a:t>
            </a:r>
            <a:r>
              <a:rPr b="0" lang="en-US" sz="1400" spc="-1" strike="noStrike">
                <a:latin typeface="Arial"/>
              </a:rPr>
              <a:t>t</a:t>
            </a:r>
            <a:r>
              <a:rPr b="0" lang="en-US" sz="1400" spc="-1" strike="noStrike">
                <a:latin typeface="Arial"/>
              </a:rPr>
              <a:t>i</a:t>
            </a:r>
            <a:r>
              <a:rPr b="0" lang="en-US" sz="1400" spc="-1" strike="noStrike">
                <a:latin typeface="Arial"/>
              </a:rPr>
              <a:t>o</a:t>
            </a:r>
            <a:r>
              <a:rPr b="0" lang="en-US" sz="1400" spc="-1" strike="noStrike">
                <a:latin typeface="Arial"/>
              </a:rPr>
              <a:t>n</a:t>
            </a:r>
            <a:r>
              <a:rPr b="0" lang="en-US" sz="1400" spc="-1" strike="noStrike">
                <a:latin typeface="Arial"/>
              </a:rPr>
              <a:t>,</a:t>
            </a:r>
            <a:r>
              <a:rPr b="0" lang="en-US" sz="1400" spc="-1" strike="noStrike">
                <a:latin typeface="Arial"/>
              </a:rPr>
              <a:t> </a:t>
            </a:r>
            <a:r>
              <a:rPr b="0" lang="en-US" sz="1400" spc="-1" strike="noStrike">
                <a:latin typeface="Arial"/>
              </a:rPr>
              <a:t>f</a:t>
            </a:r>
            <a:r>
              <a:rPr b="0" lang="en-US" sz="1400" spc="-1" strike="noStrike">
                <a:latin typeface="Arial"/>
              </a:rPr>
              <a:t>r</a:t>
            </a:r>
            <a:r>
              <a:rPr b="0" lang="en-US" sz="1400" spc="-1" strike="noStrike">
                <a:latin typeface="Arial"/>
              </a:rPr>
              <a:t>e</a:t>
            </a:r>
            <a:r>
              <a:rPr b="0" lang="en-US" sz="1400" spc="-1" strike="noStrike">
                <a:latin typeface="Arial"/>
              </a:rPr>
              <a:t>q</a:t>
            </a:r>
            <a:r>
              <a:rPr b="0" lang="en-US" sz="1400" spc="-1" strike="noStrike">
                <a:latin typeface="Arial"/>
              </a:rPr>
              <a:t>u</a:t>
            </a:r>
            <a:r>
              <a:rPr b="0" lang="en-US" sz="1400" spc="-1" strike="noStrike">
                <a:latin typeface="Arial"/>
              </a:rPr>
              <a:t>e</a:t>
            </a:r>
            <a:r>
              <a:rPr b="0" lang="en-US" sz="1400" spc="-1" strike="noStrike">
                <a:latin typeface="Arial"/>
              </a:rPr>
              <a:t>n</a:t>
            </a:r>
            <a:r>
              <a:rPr b="0" lang="en-US" sz="1400" spc="-1" strike="noStrike">
                <a:latin typeface="Arial"/>
              </a:rPr>
              <a:t>c</a:t>
            </a:r>
            <a:r>
              <a:rPr b="0" lang="en-US" sz="1400" spc="-1" strike="noStrike">
                <a:latin typeface="Arial"/>
              </a:rPr>
              <a:t>y</a:t>
            </a:r>
            <a:r>
              <a:rPr b="0" lang="en-US" sz="1400" spc="-1" strike="noStrike">
                <a:latin typeface="Arial"/>
              </a:rPr>
              <a:t>,</a:t>
            </a:r>
            <a:r>
              <a:rPr b="0" lang="en-US" sz="1400" spc="-1" strike="noStrike">
                <a:latin typeface="Arial"/>
              </a:rPr>
              <a:t> </a:t>
            </a:r>
            <a:r>
              <a:rPr b="0" lang="en-US" sz="1400" spc="-1" strike="noStrike">
                <a:latin typeface="Arial"/>
              </a:rPr>
              <a:t>a</a:t>
            </a:r>
            <a:r>
              <a:rPr b="0" lang="en-US" sz="1400" spc="-1" strike="noStrike">
                <a:latin typeface="Arial"/>
              </a:rPr>
              <a:t>n</a:t>
            </a:r>
            <a:r>
              <a:rPr b="0" lang="en-US" sz="1400" spc="-1" strike="noStrike">
                <a:latin typeface="Arial"/>
              </a:rPr>
              <a:t>d</a:t>
            </a:r>
            <a:r>
              <a:rPr b="0" lang="en-US" sz="1400" spc="-1" strike="noStrike">
                <a:latin typeface="Arial"/>
              </a:rPr>
              <a:t> </a:t>
            </a:r>
            <a:r>
              <a:rPr b="0" lang="en-US" sz="1400" spc="-1" strike="noStrike">
                <a:latin typeface="Arial"/>
              </a:rPr>
              <a:t>s</a:t>
            </a:r>
            <a:r>
              <a:rPr b="0" lang="en-US" sz="1400" spc="-1" strike="noStrike">
                <a:latin typeface="Arial"/>
              </a:rPr>
              <a:t>p</a:t>
            </a:r>
            <a:r>
              <a:rPr b="0" lang="en-US" sz="1400" spc="-1" strike="noStrike">
                <a:latin typeface="Arial"/>
              </a:rPr>
              <a:t>a</a:t>
            </a:r>
            <a:r>
              <a:rPr b="0" lang="en-US" sz="1400" spc="-1" strike="noStrike">
                <a:latin typeface="Arial"/>
              </a:rPr>
              <a:t>t</a:t>
            </a:r>
            <a:r>
              <a:rPr b="0" lang="en-US" sz="1400" spc="-1" strike="noStrike">
                <a:latin typeface="Arial"/>
              </a:rPr>
              <a:t>i</a:t>
            </a:r>
            <a:r>
              <a:rPr b="0" lang="en-US" sz="1400" spc="-1" strike="noStrike">
                <a:latin typeface="Arial"/>
              </a:rPr>
              <a:t>a</a:t>
            </a:r>
            <a:r>
              <a:rPr b="0" lang="en-US" sz="1400" spc="-1" strike="noStrike">
                <a:latin typeface="Arial"/>
              </a:rPr>
              <a:t>l</a:t>
            </a:r>
            <a:r>
              <a:rPr b="0" lang="en-US" sz="1400" spc="-1" strike="noStrike">
                <a:latin typeface="Arial"/>
              </a:rPr>
              <a:t> </a:t>
            </a:r>
            <a:r>
              <a:rPr b="0" lang="en-US" sz="1400" spc="-1" strike="noStrike">
                <a:latin typeface="Arial"/>
              </a:rPr>
              <a:t>d</a:t>
            </a:r>
            <a:r>
              <a:rPr b="0" lang="en-US" sz="1400" spc="-1" strike="noStrike">
                <a:latin typeface="Arial"/>
              </a:rPr>
              <a:t>i</a:t>
            </a:r>
            <a:r>
              <a:rPr b="0" lang="en-US" sz="1400" spc="-1" strike="noStrike">
                <a:latin typeface="Arial"/>
              </a:rPr>
              <a:t>s</a:t>
            </a:r>
            <a:r>
              <a:rPr b="0" lang="en-US" sz="1400" spc="-1" strike="noStrike">
                <a:latin typeface="Arial"/>
              </a:rPr>
              <a:t>t</a:t>
            </a:r>
            <a:r>
              <a:rPr b="0" lang="en-US" sz="1400" spc="-1" strike="noStrike">
                <a:latin typeface="Arial"/>
              </a:rPr>
              <a:t>r</a:t>
            </a:r>
            <a:r>
              <a:rPr b="0" lang="en-US" sz="1400" spc="-1" strike="noStrike">
                <a:latin typeface="Arial"/>
              </a:rPr>
              <a:t>i</a:t>
            </a:r>
            <a:r>
              <a:rPr b="0" lang="en-US" sz="1400" spc="-1" strike="noStrike">
                <a:latin typeface="Arial"/>
              </a:rPr>
              <a:t>b</a:t>
            </a:r>
            <a:r>
              <a:rPr b="0" lang="en-US" sz="1400" spc="-1" strike="noStrike">
                <a:latin typeface="Arial"/>
              </a:rPr>
              <a:t>u</a:t>
            </a:r>
            <a:r>
              <a:rPr b="0" lang="en-US" sz="1400" spc="-1" strike="noStrike">
                <a:latin typeface="Arial"/>
              </a:rPr>
              <a:t>t</a:t>
            </a:r>
            <a:r>
              <a:rPr b="0" lang="en-US" sz="1400" spc="-1" strike="noStrike">
                <a:latin typeface="Arial"/>
              </a:rPr>
              <a:t>i</a:t>
            </a:r>
            <a:r>
              <a:rPr b="0" lang="en-US" sz="1400" spc="-1" strike="noStrike">
                <a:latin typeface="Arial"/>
              </a:rPr>
              <a:t>o</a:t>
            </a:r>
            <a:r>
              <a:rPr b="0" lang="en-US" sz="1400" spc="-1" strike="noStrike">
                <a:latin typeface="Arial"/>
              </a:rPr>
              <a:t>n</a:t>
            </a:r>
            <a:r>
              <a:rPr b="0" lang="en-US" sz="1400" spc="-1" strike="noStrike">
                <a:latin typeface="Arial"/>
              </a:rPr>
              <a:t> </a:t>
            </a:r>
            <a:r>
              <a:rPr b="0" lang="en-US" sz="1400" spc="-1" strike="noStrike">
                <a:latin typeface="Arial"/>
              </a:rPr>
              <a:t>o</a:t>
            </a:r>
            <a:r>
              <a:rPr b="0" lang="en-US" sz="1400" spc="-1" strike="noStrike">
                <a:latin typeface="Arial"/>
              </a:rPr>
              <a:t>f</a:t>
            </a:r>
            <a:r>
              <a:rPr b="0" lang="en-US" sz="1400" spc="-1" strike="noStrike">
                <a:latin typeface="Arial"/>
              </a:rPr>
              <a:t> </a:t>
            </a:r>
            <a:r>
              <a:rPr b="0" lang="en-US" sz="1400" spc="-1" strike="noStrike">
                <a:latin typeface="Arial"/>
              </a:rPr>
              <a:t>w</a:t>
            </a:r>
            <a:r>
              <a:rPr b="0" lang="en-US" sz="1400" spc="-1" strike="noStrike">
                <a:latin typeface="Arial"/>
              </a:rPr>
              <a:t>i</a:t>
            </a:r>
            <a:r>
              <a:rPr b="0" lang="en-US" sz="1400" spc="-1" strike="noStrike">
                <a:latin typeface="Arial"/>
              </a:rPr>
              <a:t>l</a:t>
            </a:r>
            <a:r>
              <a:rPr b="0" lang="en-US" sz="1400" spc="-1" strike="noStrike">
                <a:latin typeface="Arial"/>
              </a:rPr>
              <a:t>d</a:t>
            </a:r>
            <a:r>
              <a:rPr b="0" lang="en-US" sz="1400" spc="-1" strike="noStrike">
                <a:latin typeface="Arial"/>
              </a:rPr>
              <a:t>l</a:t>
            </a:r>
            <a:r>
              <a:rPr b="0" lang="en-US" sz="1400" spc="-1" strike="noStrike">
                <a:latin typeface="Arial"/>
              </a:rPr>
              <a:t>a</a:t>
            </a:r>
            <a:r>
              <a:rPr b="0" lang="en-US" sz="1400" spc="-1" strike="noStrike">
                <a:latin typeface="Arial"/>
              </a:rPr>
              <a:t>n</a:t>
            </a:r>
            <a:r>
              <a:rPr b="0" lang="en-US" sz="1400" spc="-1" strike="noStrike">
                <a:latin typeface="Arial"/>
              </a:rPr>
              <a:t>d</a:t>
            </a:r>
            <a:r>
              <a:rPr b="0" lang="en-US" sz="1400" spc="-1" strike="noStrike">
                <a:latin typeface="Arial"/>
              </a:rPr>
              <a:t> </a:t>
            </a:r>
            <a:r>
              <a:rPr b="0" lang="en-US" sz="1400" spc="-1" strike="noStrike">
                <a:latin typeface="Arial"/>
              </a:rPr>
              <a:t>f</a:t>
            </a:r>
            <a:r>
              <a:rPr b="0" lang="en-US" sz="1400" spc="-1" strike="noStrike">
                <a:latin typeface="Arial"/>
              </a:rPr>
              <a:t>i</a:t>
            </a:r>
            <a:r>
              <a:rPr b="0" lang="en-US" sz="1400" spc="-1" strike="noStrike">
                <a:latin typeface="Arial"/>
              </a:rPr>
              <a:t>r</a:t>
            </a:r>
            <a:r>
              <a:rPr b="0" lang="en-US" sz="1400" spc="-1" strike="noStrike">
                <a:latin typeface="Arial"/>
              </a:rPr>
              <a:t>e</a:t>
            </a:r>
            <a:r>
              <a:rPr b="0" lang="en-US" sz="1400" spc="-1" strike="noStrike">
                <a:latin typeface="Arial"/>
              </a:rPr>
              <a:t>s</a:t>
            </a:r>
            <a:r>
              <a:rPr b="0" lang="en-US" sz="1400" spc="-1" strike="noStrike">
                <a:latin typeface="Arial"/>
              </a:rPr>
              <a:t>.</a:t>
            </a:r>
            <a:r>
              <a:rPr b="0" lang="en-US" sz="1400" spc="-1" strike="noStrike">
                <a:latin typeface="Arial"/>
              </a:rPr>
              <a:t> </a:t>
            </a:r>
            <a:r>
              <a:rPr b="0" lang="en-US" sz="1400" spc="-1" strike="noStrike">
                <a:latin typeface="Arial"/>
              </a:rPr>
              <a:t> </a:t>
            </a:r>
            <a:r>
              <a:rPr b="0" lang="en-US" sz="1400" spc="-1" strike="noStrike">
                <a:latin typeface="Arial"/>
              </a:rPr>
              <a:t>M</a:t>
            </a:r>
            <a:r>
              <a:rPr b="0" lang="en-US" sz="1400" spc="-1" strike="noStrike">
                <a:latin typeface="Arial"/>
              </a:rPr>
              <a:t>O</a:t>
            </a:r>
            <a:r>
              <a:rPr b="0" lang="en-US" sz="1400" spc="-1" strike="noStrike">
                <a:latin typeface="Arial"/>
              </a:rPr>
              <a:t>D</a:t>
            </a:r>
            <a:r>
              <a:rPr b="0" lang="en-US" sz="1400" spc="-1" strike="noStrike">
                <a:latin typeface="Arial"/>
              </a:rPr>
              <a:t>I</a:t>
            </a:r>
            <a:r>
              <a:rPr b="0" lang="en-US" sz="1400" spc="-1" strike="noStrike">
                <a:latin typeface="Arial"/>
              </a:rPr>
              <a:t>S</a:t>
            </a:r>
            <a:r>
              <a:rPr b="0" lang="en-US" sz="1400" spc="-1" strike="noStrike">
                <a:latin typeface="Arial"/>
              </a:rPr>
              <a:t> </a:t>
            </a:r>
            <a:r>
              <a:rPr b="0" lang="en-US" sz="1400" spc="-1" strike="noStrike">
                <a:latin typeface="Arial"/>
              </a:rPr>
              <a:t>c</a:t>
            </a:r>
            <a:r>
              <a:rPr b="0" lang="en-US" sz="1400" spc="-1" strike="noStrike">
                <a:latin typeface="Arial"/>
              </a:rPr>
              <a:t>a</a:t>
            </a:r>
            <a:r>
              <a:rPr b="0" lang="en-US" sz="1400" spc="-1" strike="noStrike">
                <a:latin typeface="Arial"/>
              </a:rPr>
              <a:t>n</a:t>
            </a:r>
            <a:r>
              <a:rPr b="0" lang="en-US" sz="1400" spc="-1" strike="noStrike">
                <a:latin typeface="Arial"/>
              </a:rPr>
              <a:t> </a:t>
            </a:r>
            <a:r>
              <a:rPr b="0" lang="en-US" sz="1400" spc="-1" strike="noStrike">
                <a:latin typeface="Arial"/>
              </a:rPr>
              <a:t>d</a:t>
            </a:r>
            <a:r>
              <a:rPr b="0" lang="en-US" sz="1400" spc="-1" strike="noStrike">
                <a:latin typeface="Arial"/>
              </a:rPr>
              <a:t>e</a:t>
            </a:r>
            <a:r>
              <a:rPr b="0" lang="en-US" sz="1400" spc="-1" strike="noStrike">
                <a:latin typeface="Arial"/>
              </a:rPr>
              <a:t>t</a:t>
            </a:r>
            <a:r>
              <a:rPr b="0" lang="en-US" sz="1400" spc="-1" strike="noStrike">
                <a:latin typeface="Arial"/>
              </a:rPr>
              <a:t>e</a:t>
            </a:r>
            <a:r>
              <a:rPr b="0" lang="en-US" sz="1400" spc="-1" strike="noStrike">
                <a:latin typeface="Arial"/>
              </a:rPr>
              <a:t>c</a:t>
            </a:r>
            <a:r>
              <a:rPr b="0" lang="en-US" sz="1400" spc="-1" strike="noStrike">
                <a:latin typeface="Arial"/>
              </a:rPr>
              <a:t>t</a:t>
            </a:r>
            <a:r>
              <a:rPr b="0" lang="en-US" sz="1400" spc="-1" strike="noStrike">
                <a:latin typeface="Arial"/>
              </a:rPr>
              <a:t> </a:t>
            </a:r>
            <a:r>
              <a:rPr b="0" lang="en-US" sz="1400" spc="-1" strike="noStrike">
                <a:latin typeface="Arial"/>
              </a:rPr>
              <a:t>f</a:t>
            </a:r>
            <a:r>
              <a:rPr b="0" lang="en-US" sz="1400" spc="-1" strike="noStrike">
                <a:latin typeface="Arial"/>
              </a:rPr>
              <a:t>i</a:t>
            </a:r>
            <a:r>
              <a:rPr b="0" lang="en-US" sz="1400" spc="-1" strike="noStrike">
                <a:latin typeface="Arial"/>
              </a:rPr>
              <a:t>r</a:t>
            </a:r>
            <a:r>
              <a:rPr b="0" lang="en-US" sz="1400" spc="-1" strike="noStrike">
                <a:latin typeface="Arial"/>
              </a:rPr>
              <a:t>e</a:t>
            </a:r>
            <a:r>
              <a:rPr b="0" lang="en-US" sz="1400" spc="-1" strike="noStrike">
                <a:latin typeface="Arial"/>
              </a:rPr>
              <a:t>s</a:t>
            </a:r>
            <a:r>
              <a:rPr b="0" lang="en-US" sz="1400" spc="-1" strike="noStrike">
                <a:latin typeface="Arial"/>
              </a:rPr>
              <a:t> </a:t>
            </a:r>
            <a:r>
              <a:rPr b="0" lang="en-US" sz="1400" spc="-1" strike="noStrike">
                <a:latin typeface="Arial"/>
              </a:rPr>
              <a:t>i</a:t>
            </a:r>
            <a:r>
              <a:rPr b="0" lang="en-US" sz="1400" spc="-1" strike="noStrike">
                <a:latin typeface="Arial"/>
              </a:rPr>
              <a:t>n</a:t>
            </a:r>
            <a:r>
              <a:rPr b="0" lang="en-US" sz="1400" spc="-1" strike="noStrike">
                <a:latin typeface="Arial"/>
              </a:rPr>
              <a:t> </a:t>
            </a:r>
            <a:r>
              <a:rPr b="0" lang="en-US" sz="1400" spc="-1" strike="noStrike">
                <a:latin typeface="Arial"/>
              </a:rPr>
              <a:t>t</a:t>
            </a:r>
            <a:r>
              <a:rPr b="0" lang="en-US" sz="1400" spc="-1" strike="noStrike">
                <a:latin typeface="Arial"/>
              </a:rPr>
              <a:t>w</a:t>
            </a:r>
            <a:r>
              <a:rPr b="0" lang="en-US" sz="1400" spc="-1" strike="noStrike">
                <a:latin typeface="Arial"/>
              </a:rPr>
              <a:t>o</a:t>
            </a:r>
            <a:r>
              <a:rPr b="0" lang="en-US" sz="1400" spc="-1" strike="noStrike">
                <a:latin typeface="Arial"/>
              </a:rPr>
              <a:t> </a:t>
            </a:r>
            <a:r>
              <a:rPr b="0" lang="en-US" sz="1400" spc="-1" strike="noStrike">
                <a:latin typeface="Arial"/>
              </a:rPr>
              <a:t>p</a:t>
            </a:r>
            <a:r>
              <a:rPr b="0" lang="en-US" sz="1400" spc="-1" strike="noStrike">
                <a:latin typeface="Arial"/>
              </a:rPr>
              <a:t>h</a:t>
            </a:r>
            <a:r>
              <a:rPr b="0" lang="en-US" sz="1400" spc="-1" strike="noStrike">
                <a:latin typeface="Arial"/>
              </a:rPr>
              <a:t>a</a:t>
            </a:r>
            <a:r>
              <a:rPr b="0" lang="en-US" sz="1400" spc="-1" strike="noStrike">
                <a:latin typeface="Arial"/>
              </a:rPr>
              <a:t>s</a:t>
            </a:r>
            <a:r>
              <a:rPr b="0" lang="en-US" sz="1400" spc="-1" strike="noStrike">
                <a:latin typeface="Arial"/>
              </a:rPr>
              <a:t>e</a:t>
            </a:r>
            <a:r>
              <a:rPr b="0" lang="en-US" sz="1400" spc="-1" strike="noStrike">
                <a:latin typeface="Arial"/>
              </a:rPr>
              <a:t>s</a:t>
            </a:r>
            <a:r>
              <a:rPr b="0" lang="en-US" sz="1400" spc="-1" strike="noStrike">
                <a:latin typeface="Arial"/>
              </a:rPr>
              <a:t>:</a:t>
            </a:r>
            <a:r>
              <a:rPr b="0" lang="en-US" sz="1400" spc="-1" strike="noStrike">
                <a:latin typeface="Arial"/>
              </a:rPr>
              <a:t> </a:t>
            </a:r>
            <a:r>
              <a:rPr b="0" lang="en-US" sz="1400" spc="-1" strike="noStrike">
                <a:latin typeface="Arial"/>
              </a:rPr>
              <a:t>a</a:t>
            </a:r>
            <a:r>
              <a:rPr b="0" lang="en-US" sz="1400" spc="-1" strike="noStrike">
                <a:latin typeface="Arial"/>
              </a:rPr>
              <a:t>c</a:t>
            </a:r>
            <a:r>
              <a:rPr b="0" lang="en-US" sz="1400" spc="-1" strike="noStrike">
                <a:latin typeface="Arial"/>
              </a:rPr>
              <a:t>t</a:t>
            </a:r>
            <a:r>
              <a:rPr b="0" lang="en-US" sz="1400" spc="-1" strike="noStrike">
                <a:latin typeface="Arial"/>
              </a:rPr>
              <a:t>i</a:t>
            </a:r>
            <a:r>
              <a:rPr b="0" lang="en-US" sz="1400" spc="-1" strike="noStrike">
                <a:latin typeface="Arial"/>
              </a:rPr>
              <a:t>v</a:t>
            </a:r>
            <a:r>
              <a:rPr b="0" lang="en-US" sz="1400" spc="-1" strike="noStrike">
                <a:latin typeface="Arial"/>
              </a:rPr>
              <a:t>e</a:t>
            </a:r>
            <a:r>
              <a:rPr b="0" lang="en-US" sz="1400" spc="-1" strike="noStrike">
                <a:latin typeface="Arial"/>
              </a:rPr>
              <a:t> </a:t>
            </a:r>
            <a:r>
              <a:rPr b="0" lang="en-US" sz="1400" spc="-1" strike="noStrike">
                <a:latin typeface="Arial"/>
              </a:rPr>
              <a:t>a</a:t>
            </a:r>
            <a:r>
              <a:rPr b="0" lang="en-US" sz="1400" spc="-1" strike="noStrike">
                <a:latin typeface="Arial"/>
              </a:rPr>
              <a:t>n</a:t>
            </a:r>
            <a:r>
              <a:rPr b="0" lang="en-US" sz="1400" spc="-1" strike="noStrike">
                <a:latin typeface="Arial"/>
              </a:rPr>
              <a:t>d</a:t>
            </a:r>
            <a:r>
              <a:rPr b="0" lang="en-US" sz="1400" spc="-1" strike="noStrike">
                <a:latin typeface="Arial"/>
              </a:rPr>
              <a:t> </a:t>
            </a:r>
            <a:r>
              <a:rPr b="0" lang="en-US" sz="1400" spc="-1" strike="noStrike">
                <a:latin typeface="Arial"/>
              </a:rPr>
              <a:t>s</a:t>
            </a:r>
            <a:r>
              <a:rPr b="0" lang="en-US" sz="1400" spc="-1" strike="noStrike">
                <a:latin typeface="Arial"/>
              </a:rPr>
              <a:t>m</a:t>
            </a:r>
            <a:r>
              <a:rPr b="0" lang="en-US" sz="1400" spc="-1" strike="noStrike">
                <a:latin typeface="Arial"/>
              </a:rPr>
              <a:t>o</a:t>
            </a:r>
            <a:r>
              <a:rPr b="0" lang="en-US" sz="1400" spc="-1" strike="noStrike">
                <a:latin typeface="Arial"/>
              </a:rPr>
              <a:t>l</a:t>
            </a:r>
            <a:r>
              <a:rPr b="0" lang="en-US" sz="1400" spc="-1" strike="noStrike">
                <a:latin typeface="Arial"/>
              </a:rPr>
              <a:t>d</a:t>
            </a:r>
            <a:r>
              <a:rPr b="0" lang="en-US" sz="1400" spc="-1" strike="noStrike">
                <a:latin typeface="Arial"/>
              </a:rPr>
              <a:t>e</a:t>
            </a:r>
            <a:r>
              <a:rPr b="0" lang="en-US" sz="1400" spc="-1" strike="noStrike">
                <a:latin typeface="Arial"/>
              </a:rPr>
              <a:t>r</a:t>
            </a:r>
            <a:r>
              <a:rPr b="0" lang="en-US" sz="1400" spc="-1" strike="noStrike">
                <a:latin typeface="Arial"/>
              </a:rPr>
              <a:t>i</a:t>
            </a:r>
            <a:r>
              <a:rPr b="0" lang="en-US" sz="1400" spc="-1" strike="noStrike">
                <a:latin typeface="Arial"/>
              </a:rPr>
              <a:t>n</a:t>
            </a:r>
            <a:r>
              <a:rPr b="0" lang="en-US" sz="1400" spc="-1" strike="noStrike">
                <a:latin typeface="Arial"/>
              </a:rPr>
              <a:t>g</a:t>
            </a:r>
            <a:r>
              <a:rPr b="0" lang="en-US" sz="1400" spc="-1" strike="noStrike">
                <a:latin typeface="Arial"/>
              </a:rPr>
              <a:t>.</a:t>
            </a:r>
            <a:r>
              <a:rPr b="0" lang="en-US" sz="1400" spc="-1" strike="noStrike">
                <a:latin typeface="Arial"/>
              </a:rPr>
              <a:t> </a:t>
            </a:r>
            <a:r>
              <a:rPr b="0" lang="en-US" sz="1400" spc="-1" strike="noStrike">
                <a:latin typeface="Arial"/>
              </a:rPr>
              <a:t> </a:t>
            </a:r>
            <a:r>
              <a:rPr b="0" lang="en-US" sz="1400" spc="-1" strike="noStrike">
                <a:latin typeface="Arial"/>
              </a:rPr>
              <a:t>A</a:t>
            </a:r>
            <a:r>
              <a:rPr b="0" lang="en-US" sz="1400" spc="-1" strike="noStrike">
                <a:latin typeface="Arial"/>
              </a:rPr>
              <a:t>l</a:t>
            </a:r>
            <a:r>
              <a:rPr b="0" lang="en-US" sz="1400" spc="-1" strike="noStrike">
                <a:latin typeface="Arial"/>
              </a:rPr>
              <a:t>t</a:t>
            </a:r>
            <a:r>
              <a:rPr b="0" lang="en-US" sz="1400" spc="-1" strike="noStrike">
                <a:latin typeface="Arial"/>
              </a:rPr>
              <a:t>h</a:t>
            </a:r>
            <a:r>
              <a:rPr b="0" lang="en-US" sz="1400" spc="-1" strike="noStrike">
                <a:latin typeface="Arial"/>
              </a:rPr>
              <a:t>o</a:t>
            </a:r>
            <a:r>
              <a:rPr b="0" lang="en-US" sz="1400" spc="-1" strike="noStrike">
                <a:latin typeface="Arial"/>
              </a:rPr>
              <a:t>u</a:t>
            </a:r>
            <a:r>
              <a:rPr b="0" lang="en-US" sz="1400" spc="-1" strike="noStrike">
                <a:latin typeface="Arial"/>
              </a:rPr>
              <a:t>g</a:t>
            </a:r>
            <a:r>
              <a:rPr b="0" lang="en-US" sz="1400" spc="-1" strike="noStrike">
                <a:latin typeface="Arial"/>
              </a:rPr>
              <a:t>h</a:t>
            </a:r>
            <a:r>
              <a:rPr b="0" lang="en-US" sz="1400" spc="-1" strike="noStrike">
                <a:latin typeface="Arial"/>
              </a:rPr>
              <a:t> </a:t>
            </a:r>
            <a:r>
              <a:rPr b="0" lang="en-US" sz="1400" spc="-1" strike="noStrike">
                <a:latin typeface="Arial"/>
              </a:rPr>
              <a:t>t</a:t>
            </a:r>
            <a:r>
              <a:rPr b="0" lang="en-US" sz="1400" spc="-1" strike="noStrike">
                <a:latin typeface="Arial"/>
              </a:rPr>
              <a:t>h</a:t>
            </a:r>
            <a:r>
              <a:rPr b="0" lang="en-US" sz="1400" spc="-1" strike="noStrike">
                <a:latin typeface="Arial"/>
              </a:rPr>
              <a:t>e</a:t>
            </a:r>
            <a:r>
              <a:rPr b="0" lang="en-US" sz="1400" spc="-1" strike="noStrike">
                <a:latin typeface="Arial"/>
              </a:rPr>
              <a:t> </a:t>
            </a:r>
            <a:r>
              <a:rPr b="0" lang="en-US" sz="1400" spc="-1" strike="noStrike">
                <a:latin typeface="Arial"/>
              </a:rPr>
              <a:t>r</a:t>
            </a:r>
            <a:r>
              <a:rPr b="0" lang="en-US" sz="1400" spc="-1" strike="noStrike">
                <a:latin typeface="Arial"/>
              </a:rPr>
              <a:t>a</a:t>
            </a:r>
            <a:r>
              <a:rPr b="0" lang="en-US" sz="1400" spc="-1" strike="noStrike">
                <a:latin typeface="Arial"/>
              </a:rPr>
              <a:t>t</a:t>
            </a:r>
            <a:r>
              <a:rPr b="0" lang="en-US" sz="1400" spc="-1" strike="noStrike">
                <a:latin typeface="Arial"/>
              </a:rPr>
              <a:t>e</a:t>
            </a:r>
            <a:r>
              <a:rPr b="0" lang="en-US" sz="1400" spc="-1" strike="noStrike">
                <a:latin typeface="Arial"/>
              </a:rPr>
              <a:t> </a:t>
            </a:r>
            <a:r>
              <a:rPr b="0" lang="en-US" sz="1400" spc="-1" strike="noStrike">
                <a:latin typeface="Arial"/>
              </a:rPr>
              <a:t>o</a:t>
            </a:r>
            <a:r>
              <a:rPr b="0" lang="en-US" sz="1400" spc="-1" strike="noStrike">
                <a:latin typeface="Arial"/>
              </a:rPr>
              <a:t>f</a:t>
            </a:r>
            <a:r>
              <a:rPr b="0" lang="en-US" sz="1400" spc="-1" strike="noStrike">
                <a:latin typeface="Arial"/>
              </a:rPr>
              <a:t> </a:t>
            </a:r>
            <a:r>
              <a:rPr b="0" lang="en-US" sz="1400" spc="-1" strike="noStrike">
                <a:latin typeface="Arial"/>
              </a:rPr>
              <a:t>c</a:t>
            </a:r>
            <a:r>
              <a:rPr b="0" lang="en-US" sz="1400" spc="-1" strike="noStrike">
                <a:latin typeface="Arial"/>
              </a:rPr>
              <a:t>o</a:t>
            </a:r>
            <a:r>
              <a:rPr b="0" lang="en-US" sz="1400" spc="-1" strike="noStrike">
                <a:latin typeface="Arial"/>
              </a:rPr>
              <a:t>m</a:t>
            </a:r>
            <a:r>
              <a:rPr b="0" lang="en-US" sz="1400" spc="-1" strike="noStrike">
                <a:latin typeface="Arial"/>
              </a:rPr>
              <a:t>b</a:t>
            </a:r>
            <a:r>
              <a:rPr b="0" lang="en-US" sz="1400" spc="-1" strike="noStrike">
                <a:latin typeface="Arial"/>
              </a:rPr>
              <a:t>u</a:t>
            </a:r>
            <a:r>
              <a:rPr b="0" lang="en-US" sz="1400" spc="-1" strike="noStrike">
                <a:latin typeface="Arial"/>
              </a:rPr>
              <a:t>s</a:t>
            </a:r>
            <a:r>
              <a:rPr b="0" lang="en-US" sz="1400" spc="-1" strike="noStrike">
                <a:latin typeface="Arial"/>
              </a:rPr>
              <a:t>t</a:t>
            </a:r>
            <a:r>
              <a:rPr b="0" lang="en-US" sz="1400" spc="-1" strike="noStrike">
                <a:latin typeface="Arial"/>
              </a:rPr>
              <a:t>i</a:t>
            </a:r>
            <a:r>
              <a:rPr b="0" lang="en-US" sz="1400" spc="-1" strike="noStrike">
                <a:latin typeface="Arial"/>
              </a:rPr>
              <a:t>o</a:t>
            </a:r>
            <a:r>
              <a:rPr b="0" lang="en-US" sz="1400" spc="-1" strike="noStrike">
                <a:latin typeface="Arial"/>
              </a:rPr>
              <a:t>n</a:t>
            </a:r>
            <a:r>
              <a:rPr b="0" lang="en-US" sz="1400" spc="-1" strike="noStrike">
                <a:latin typeface="Arial"/>
              </a:rPr>
              <a:t> </a:t>
            </a:r>
            <a:r>
              <a:rPr b="0" lang="en-US" sz="1400" spc="-1" strike="noStrike">
                <a:latin typeface="Arial"/>
              </a:rPr>
              <a:t>i</a:t>
            </a:r>
            <a:r>
              <a:rPr b="0" lang="en-US" sz="1400" spc="-1" strike="noStrike">
                <a:latin typeface="Arial"/>
              </a:rPr>
              <a:t>s</a:t>
            </a:r>
            <a:r>
              <a:rPr b="0" lang="en-US" sz="1400" spc="-1" strike="noStrike">
                <a:latin typeface="Arial"/>
              </a:rPr>
              <a:t> </a:t>
            </a:r>
            <a:r>
              <a:rPr b="0" lang="en-US" sz="1400" spc="-1" strike="noStrike">
                <a:latin typeface="Arial"/>
              </a:rPr>
              <a:t>h</a:t>
            </a:r>
            <a:r>
              <a:rPr b="0" lang="en-US" sz="1400" spc="-1" strike="noStrike">
                <a:latin typeface="Arial"/>
              </a:rPr>
              <a:t>i</a:t>
            </a:r>
            <a:r>
              <a:rPr b="0" lang="en-US" sz="1400" spc="-1" strike="noStrike">
                <a:latin typeface="Arial"/>
              </a:rPr>
              <a:t>g</a:t>
            </a:r>
            <a:r>
              <a:rPr b="0" lang="en-US" sz="1400" spc="-1" strike="noStrike">
                <a:latin typeface="Arial"/>
              </a:rPr>
              <a:t>h</a:t>
            </a:r>
            <a:r>
              <a:rPr b="0" lang="en-US" sz="1400" spc="-1" strike="noStrike">
                <a:latin typeface="Arial"/>
              </a:rPr>
              <a:t>e</a:t>
            </a:r>
            <a:r>
              <a:rPr b="0" lang="en-US" sz="1400" spc="-1" strike="noStrike">
                <a:latin typeface="Arial"/>
              </a:rPr>
              <a:t>r</a:t>
            </a:r>
            <a:r>
              <a:rPr b="0" lang="en-US" sz="1400" spc="-1" strike="noStrike">
                <a:latin typeface="Arial"/>
              </a:rPr>
              <a:t> </a:t>
            </a:r>
            <a:r>
              <a:rPr b="0" lang="en-US" sz="1400" spc="-1" strike="noStrike">
                <a:latin typeface="Arial"/>
              </a:rPr>
              <a:t>d</a:t>
            </a:r>
            <a:r>
              <a:rPr b="0" lang="en-US" sz="1400" spc="-1" strike="noStrike">
                <a:latin typeface="Arial"/>
              </a:rPr>
              <a:t>u</a:t>
            </a:r>
            <a:r>
              <a:rPr b="0" lang="en-US" sz="1400" spc="-1" strike="noStrike">
                <a:latin typeface="Arial"/>
              </a:rPr>
              <a:t>r</a:t>
            </a:r>
            <a:r>
              <a:rPr b="0" lang="en-US" sz="1400" spc="-1" strike="noStrike">
                <a:latin typeface="Arial"/>
              </a:rPr>
              <a:t>i</a:t>
            </a:r>
            <a:r>
              <a:rPr b="0" lang="en-US" sz="1400" spc="-1" strike="noStrike">
                <a:latin typeface="Arial"/>
              </a:rPr>
              <a:t>n</a:t>
            </a:r>
            <a:r>
              <a:rPr b="0" lang="en-US" sz="1400" spc="-1" strike="noStrike">
                <a:latin typeface="Arial"/>
              </a:rPr>
              <a:t>g</a:t>
            </a:r>
            <a:r>
              <a:rPr b="0" lang="en-US" sz="1400" spc="-1" strike="noStrike">
                <a:latin typeface="Arial"/>
              </a:rPr>
              <a:t> </a:t>
            </a:r>
            <a:r>
              <a:rPr b="0" lang="en-US" sz="1400" spc="-1" strike="noStrike">
                <a:latin typeface="Arial"/>
              </a:rPr>
              <a:t>t</a:t>
            </a:r>
            <a:r>
              <a:rPr b="0" lang="en-US" sz="1400" spc="-1" strike="noStrike">
                <a:latin typeface="Arial"/>
              </a:rPr>
              <a:t>h</a:t>
            </a:r>
            <a:r>
              <a:rPr b="0" lang="en-US" sz="1400" spc="-1" strike="noStrike">
                <a:latin typeface="Arial"/>
              </a:rPr>
              <a:t>e</a:t>
            </a:r>
            <a:r>
              <a:rPr b="0" lang="en-US" sz="1400" spc="-1" strike="noStrike">
                <a:latin typeface="Arial"/>
              </a:rPr>
              <a:t> </a:t>
            </a:r>
            <a:r>
              <a:rPr b="0" lang="en-US" sz="1400" spc="-1" strike="noStrike">
                <a:latin typeface="Arial"/>
              </a:rPr>
              <a:t>f</a:t>
            </a:r>
            <a:r>
              <a:rPr b="0" lang="en-US" sz="1400" spc="-1" strike="noStrike">
                <a:latin typeface="Arial"/>
              </a:rPr>
              <a:t>l</a:t>
            </a:r>
            <a:r>
              <a:rPr b="0" lang="en-US" sz="1400" spc="-1" strike="noStrike">
                <a:latin typeface="Arial"/>
              </a:rPr>
              <a:t>a</a:t>
            </a:r>
            <a:r>
              <a:rPr b="0" lang="en-US" sz="1400" spc="-1" strike="noStrike">
                <a:latin typeface="Arial"/>
              </a:rPr>
              <a:t>m</a:t>
            </a:r>
            <a:r>
              <a:rPr b="0" lang="en-US" sz="1400" spc="-1" strike="noStrike">
                <a:latin typeface="Arial"/>
              </a:rPr>
              <a:t>i</a:t>
            </a:r>
            <a:r>
              <a:rPr b="0" lang="en-US" sz="1400" spc="-1" strike="noStrike">
                <a:latin typeface="Arial"/>
              </a:rPr>
              <a:t>n</a:t>
            </a:r>
            <a:r>
              <a:rPr b="0" lang="en-US" sz="1400" spc="-1" strike="noStrike">
                <a:latin typeface="Arial"/>
              </a:rPr>
              <a:t>g</a:t>
            </a:r>
            <a:r>
              <a:rPr b="0" lang="en-US" sz="1400" spc="-1" strike="noStrike">
                <a:latin typeface="Arial"/>
              </a:rPr>
              <a:t> </a:t>
            </a:r>
            <a:r>
              <a:rPr b="0" lang="en-US" sz="1400" spc="-1" strike="noStrike">
                <a:latin typeface="Arial"/>
              </a:rPr>
              <a:t>p</a:t>
            </a:r>
            <a:r>
              <a:rPr b="0" lang="en-US" sz="1400" spc="-1" strike="noStrike">
                <a:latin typeface="Arial"/>
              </a:rPr>
              <a:t>h</a:t>
            </a:r>
            <a:r>
              <a:rPr b="0" lang="en-US" sz="1400" spc="-1" strike="noStrike">
                <a:latin typeface="Arial"/>
              </a:rPr>
              <a:t>a</a:t>
            </a:r>
            <a:r>
              <a:rPr b="0" lang="en-US" sz="1400" spc="-1" strike="noStrike">
                <a:latin typeface="Arial"/>
              </a:rPr>
              <a:t>s</a:t>
            </a:r>
            <a:r>
              <a:rPr b="0" lang="en-US" sz="1400" spc="-1" strike="noStrike">
                <a:latin typeface="Arial"/>
              </a:rPr>
              <a:t>e</a:t>
            </a:r>
            <a:r>
              <a:rPr b="0" lang="en-US" sz="1400" spc="-1" strike="noStrike">
                <a:latin typeface="Arial"/>
              </a:rPr>
              <a:t>,</a:t>
            </a:r>
            <a:r>
              <a:rPr b="0" lang="en-US" sz="1400" spc="-1" strike="noStrike">
                <a:latin typeface="Arial"/>
              </a:rPr>
              <a:t> </a:t>
            </a:r>
            <a:r>
              <a:rPr b="0" lang="en-US" sz="1400" spc="-1" strike="noStrike">
                <a:latin typeface="Arial"/>
              </a:rPr>
              <a:t>m</a:t>
            </a:r>
            <a:r>
              <a:rPr b="0" lang="en-US" sz="1400" spc="-1" strike="noStrike">
                <a:latin typeface="Arial"/>
              </a:rPr>
              <a:t>o</a:t>
            </a:r>
            <a:r>
              <a:rPr b="0" lang="en-US" sz="1400" spc="-1" strike="noStrike">
                <a:latin typeface="Arial"/>
              </a:rPr>
              <a:t>r</a:t>
            </a:r>
            <a:r>
              <a:rPr b="0" lang="en-US" sz="1400" spc="-1" strike="noStrike">
                <a:latin typeface="Arial"/>
              </a:rPr>
              <a:t>e</a:t>
            </a:r>
            <a:r>
              <a:rPr b="0" lang="en-US" sz="1400" spc="-1" strike="noStrike">
                <a:latin typeface="Arial"/>
              </a:rPr>
              <a:t> </a:t>
            </a:r>
            <a:r>
              <a:rPr b="0" lang="en-US" sz="1400" spc="-1" strike="noStrike">
                <a:latin typeface="Arial"/>
              </a:rPr>
              <a:t>s</a:t>
            </a:r>
            <a:r>
              <a:rPr b="0" lang="en-US" sz="1400" spc="-1" strike="noStrike">
                <a:latin typeface="Arial"/>
              </a:rPr>
              <a:t>m</a:t>
            </a:r>
            <a:r>
              <a:rPr b="0" lang="en-US" sz="1400" spc="-1" strike="noStrike">
                <a:latin typeface="Arial"/>
              </a:rPr>
              <a:t>o</a:t>
            </a:r>
            <a:r>
              <a:rPr b="0" lang="en-US" sz="1400" spc="-1" strike="noStrike">
                <a:latin typeface="Arial"/>
              </a:rPr>
              <a:t>k</a:t>
            </a:r>
            <a:r>
              <a:rPr b="0" lang="en-US" sz="1400" spc="-1" strike="noStrike">
                <a:latin typeface="Arial"/>
              </a:rPr>
              <a:t>e</a:t>
            </a:r>
            <a:r>
              <a:rPr b="0" lang="en-US" sz="1400" spc="-1" strike="noStrike">
                <a:latin typeface="Arial"/>
              </a:rPr>
              <a:t>,</a:t>
            </a:r>
            <a:r>
              <a:rPr b="0" lang="en-US" sz="1400" spc="-1" strike="noStrike">
                <a:latin typeface="Arial"/>
              </a:rPr>
              <a:t> </a:t>
            </a:r>
            <a:r>
              <a:rPr b="0" lang="en-US" sz="1400" spc="-1" strike="noStrike">
                <a:latin typeface="Arial"/>
              </a:rPr>
              <a:t>a</a:t>
            </a:r>
            <a:r>
              <a:rPr b="0" lang="en-US" sz="1400" spc="-1" strike="noStrike">
                <a:latin typeface="Arial"/>
              </a:rPr>
              <a:t>e</a:t>
            </a:r>
            <a:r>
              <a:rPr b="0" lang="en-US" sz="1400" spc="-1" strike="noStrike">
                <a:latin typeface="Arial"/>
              </a:rPr>
              <a:t>r</a:t>
            </a:r>
            <a:r>
              <a:rPr b="0" lang="en-US" sz="1400" spc="-1" strike="noStrike">
                <a:latin typeface="Arial"/>
              </a:rPr>
              <a:t>o</a:t>
            </a:r>
            <a:r>
              <a:rPr b="0" lang="en-US" sz="1400" spc="-1" strike="noStrike">
                <a:latin typeface="Arial"/>
              </a:rPr>
              <a:t>s</a:t>
            </a:r>
            <a:r>
              <a:rPr b="0" lang="en-US" sz="1400" spc="-1" strike="noStrike">
                <a:latin typeface="Arial"/>
              </a:rPr>
              <a:t>o</a:t>
            </a:r>
            <a:r>
              <a:rPr b="0" lang="en-US" sz="1400" spc="-1" strike="noStrike">
                <a:latin typeface="Arial"/>
              </a:rPr>
              <a:t>l</a:t>
            </a:r>
            <a:r>
              <a:rPr b="0" lang="en-US" sz="1400" spc="-1" strike="noStrike">
                <a:latin typeface="Arial"/>
              </a:rPr>
              <a:t> </a:t>
            </a:r>
            <a:r>
              <a:rPr b="0" lang="en-US" sz="1400" spc="-1" strike="noStrike">
                <a:latin typeface="Arial"/>
              </a:rPr>
              <a:t>p</a:t>
            </a:r>
            <a:r>
              <a:rPr b="0" lang="en-US" sz="1400" spc="-1" strike="noStrike">
                <a:latin typeface="Arial"/>
              </a:rPr>
              <a:t>a</a:t>
            </a:r>
            <a:r>
              <a:rPr b="0" lang="en-US" sz="1400" spc="-1" strike="noStrike">
                <a:latin typeface="Arial"/>
              </a:rPr>
              <a:t>r</a:t>
            </a:r>
            <a:r>
              <a:rPr b="0" lang="en-US" sz="1400" spc="-1" strike="noStrike">
                <a:latin typeface="Arial"/>
              </a:rPr>
              <a:t>t</a:t>
            </a:r>
            <a:r>
              <a:rPr b="0" lang="en-US" sz="1400" spc="-1" strike="noStrike">
                <a:latin typeface="Arial"/>
              </a:rPr>
              <a:t>i</a:t>
            </a:r>
            <a:r>
              <a:rPr b="0" lang="en-US" sz="1400" spc="-1" strike="noStrike">
                <a:latin typeface="Arial"/>
              </a:rPr>
              <a:t>c</a:t>
            </a:r>
            <a:r>
              <a:rPr b="0" lang="en-US" sz="1400" spc="-1" strike="noStrike">
                <a:latin typeface="Arial"/>
              </a:rPr>
              <a:t>l</a:t>
            </a:r>
            <a:r>
              <a:rPr b="0" lang="en-US" sz="1400" spc="-1" strike="noStrike">
                <a:latin typeface="Arial"/>
              </a:rPr>
              <a:t>e</a:t>
            </a:r>
            <a:r>
              <a:rPr b="0" lang="en-US" sz="1400" spc="-1" strike="noStrike">
                <a:latin typeface="Arial"/>
              </a:rPr>
              <a:t>s</a:t>
            </a:r>
            <a:r>
              <a:rPr b="0" lang="en-US" sz="1400" spc="-1" strike="noStrike">
                <a:latin typeface="Arial"/>
              </a:rPr>
              <a:t> </a:t>
            </a:r>
            <a:r>
              <a:rPr b="0" lang="en-US" sz="1400" spc="-1" strike="noStrike">
                <a:latin typeface="Arial"/>
              </a:rPr>
              <a:t>a</a:t>
            </a:r>
            <a:r>
              <a:rPr b="0" lang="en-US" sz="1400" spc="-1" strike="noStrike">
                <a:latin typeface="Arial"/>
              </a:rPr>
              <a:t>n</a:t>
            </a:r>
            <a:r>
              <a:rPr b="0" lang="en-US" sz="1400" spc="-1" strike="noStrike">
                <a:latin typeface="Arial"/>
              </a:rPr>
              <a:t>d</a:t>
            </a:r>
            <a:r>
              <a:rPr b="0" lang="en-US" sz="1400" spc="-1" strike="noStrike">
                <a:latin typeface="Arial"/>
              </a:rPr>
              <a:t> </a:t>
            </a:r>
            <a:r>
              <a:rPr b="0" lang="en-US" sz="1400" spc="-1" strike="noStrike">
                <a:latin typeface="Arial"/>
              </a:rPr>
              <a:t>g</a:t>
            </a:r>
            <a:r>
              <a:rPr b="0" lang="en-US" sz="1400" spc="-1" strike="noStrike">
                <a:latin typeface="Arial"/>
              </a:rPr>
              <a:t>r</a:t>
            </a:r>
            <a:r>
              <a:rPr b="0" lang="en-US" sz="1400" spc="-1" strike="noStrike">
                <a:latin typeface="Arial"/>
              </a:rPr>
              <a:t>e</a:t>
            </a:r>
            <a:r>
              <a:rPr b="0" lang="en-US" sz="1400" spc="-1" strike="noStrike">
                <a:latin typeface="Arial"/>
              </a:rPr>
              <a:t>e</a:t>
            </a:r>
            <a:r>
              <a:rPr b="0" lang="en-US" sz="1400" spc="-1" strike="noStrike">
                <a:latin typeface="Arial"/>
              </a:rPr>
              <a:t>n</a:t>
            </a:r>
            <a:r>
              <a:rPr b="0" lang="en-US" sz="1400" spc="-1" strike="noStrike">
                <a:latin typeface="Arial"/>
              </a:rPr>
              <a:t>h</a:t>
            </a:r>
            <a:r>
              <a:rPr b="0" lang="en-US" sz="1400" spc="-1" strike="noStrike">
                <a:latin typeface="Arial"/>
              </a:rPr>
              <a:t>o</a:t>
            </a:r>
            <a:r>
              <a:rPr b="0" lang="en-US" sz="1400" spc="-1" strike="noStrike">
                <a:latin typeface="Arial"/>
              </a:rPr>
              <a:t>u</a:t>
            </a:r>
            <a:r>
              <a:rPr b="0" lang="en-US" sz="1400" spc="-1" strike="noStrike">
                <a:latin typeface="Arial"/>
              </a:rPr>
              <a:t>s</a:t>
            </a:r>
            <a:r>
              <a:rPr b="0" lang="en-US" sz="1400" spc="-1" strike="noStrike">
                <a:latin typeface="Arial"/>
              </a:rPr>
              <a:t>e</a:t>
            </a:r>
            <a:r>
              <a:rPr b="0" lang="en-US" sz="1400" spc="-1" strike="noStrike">
                <a:latin typeface="Arial"/>
              </a:rPr>
              <a:t> </a:t>
            </a:r>
            <a:r>
              <a:rPr b="0" lang="en-US" sz="1400" spc="-1" strike="noStrike">
                <a:latin typeface="Arial"/>
              </a:rPr>
              <a:t>g</a:t>
            </a:r>
            <a:r>
              <a:rPr b="0" lang="en-US" sz="1400" spc="-1" strike="noStrike">
                <a:latin typeface="Arial"/>
              </a:rPr>
              <a:t>a</a:t>
            </a:r>
            <a:r>
              <a:rPr b="0" lang="en-US" sz="1400" spc="-1" strike="noStrike">
                <a:latin typeface="Arial"/>
              </a:rPr>
              <a:t>s</a:t>
            </a:r>
            <a:r>
              <a:rPr b="0" lang="en-US" sz="1400" spc="-1" strike="noStrike">
                <a:latin typeface="Arial"/>
              </a:rPr>
              <a:t>e</a:t>
            </a:r>
            <a:r>
              <a:rPr b="0" lang="en-US" sz="1400" spc="-1" strike="noStrike">
                <a:latin typeface="Arial"/>
              </a:rPr>
              <a:t>s</a:t>
            </a:r>
            <a:r>
              <a:rPr b="0" lang="en-US" sz="1400" spc="-1" strike="noStrike">
                <a:latin typeface="Arial"/>
              </a:rPr>
              <a:t> </a:t>
            </a:r>
            <a:r>
              <a:rPr b="0" lang="en-US" sz="1400" spc="-1" strike="noStrike">
                <a:latin typeface="Arial"/>
              </a:rPr>
              <a:t>a</a:t>
            </a:r>
            <a:r>
              <a:rPr b="0" lang="en-US" sz="1400" spc="-1" strike="noStrike">
                <a:latin typeface="Arial"/>
              </a:rPr>
              <a:t>r</a:t>
            </a:r>
            <a:r>
              <a:rPr b="0" lang="en-US" sz="1400" spc="-1" strike="noStrike">
                <a:latin typeface="Arial"/>
              </a:rPr>
              <a:t>e</a:t>
            </a:r>
            <a:r>
              <a:rPr b="0" lang="en-US" sz="1400" spc="-1" strike="noStrike">
                <a:latin typeface="Arial"/>
              </a:rPr>
              <a:t> </a:t>
            </a:r>
            <a:r>
              <a:rPr b="0" lang="en-US" sz="1400" spc="-1" strike="noStrike">
                <a:latin typeface="Arial"/>
              </a:rPr>
              <a:t>e</a:t>
            </a:r>
            <a:r>
              <a:rPr b="0" lang="en-US" sz="1400" spc="-1" strike="noStrike">
                <a:latin typeface="Arial"/>
              </a:rPr>
              <a:t>m</a:t>
            </a:r>
            <a:r>
              <a:rPr b="0" lang="en-US" sz="1400" spc="-1" strike="noStrike">
                <a:latin typeface="Arial"/>
              </a:rPr>
              <a:t>i</a:t>
            </a:r>
            <a:r>
              <a:rPr b="0" lang="en-US" sz="1400" spc="-1" strike="noStrike">
                <a:latin typeface="Arial"/>
              </a:rPr>
              <a:t>t</a:t>
            </a:r>
            <a:r>
              <a:rPr b="0" lang="en-US" sz="1400" spc="-1" strike="noStrike">
                <a:latin typeface="Arial"/>
              </a:rPr>
              <a:t>t</a:t>
            </a:r>
            <a:r>
              <a:rPr b="0" lang="en-US" sz="1400" spc="-1" strike="noStrike">
                <a:latin typeface="Arial"/>
              </a:rPr>
              <a:t>e</a:t>
            </a:r>
            <a:r>
              <a:rPr b="0" lang="en-US" sz="1400" spc="-1" strike="noStrike">
                <a:latin typeface="Arial"/>
              </a:rPr>
              <a:t>d</a:t>
            </a:r>
            <a:r>
              <a:rPr b="0" lang="en-US" sz="1400" spc="-1" strike="noStrike">
                <a:latin typeface="Arial"/>
              </a:rPr>
              <a:t> </a:t>
            </a:r>
            <a:r>
              <a:rPr b="0" lang="en-US" sz="1400" spc="-1" strike="noStrike">
                <a:latin typeface="Arial"/>
              </a:rPr>
              <a:t>d</a:t>
            </a:r>
            <a:r>
              <a:rPr b="0" lang="en-US" sz="1400" spc="-1" strike="noStrike">
                <a:latin typeface="Arial"/>
              </a:rPr>
              <a:t>u</a:t>
            </a:r>
            <a:r>
              <a:rPr b="0" lang="en-US" sz="1400" spc="-1" strike="noStrike">
                <a:latin typeface="Arial"/>
              </a:rPr>
              <a:t>r</a:t>
            </a:r>
            <a:r>
              <a:rPr b="0" lang="en-US" sz="1400" spc="-1" strike="noStrike">
                <a:latin typeface="Arial"/>
              </a:rPr>
              <a:t>i</a:t>
            </a:r>
            <a:r>
              <a:rPr b="0" lang="en-US" sz="1400" spc="-1" strike="noStrike">
                <a:latin typeface="Arial"/>
              </a:rPr>
              <a:t>n</a:t>
            </a:r>
            <a:r>
              <a:rPr b="0" lang="en-US" sz="1400" spc="-1" strike="noStrike">
                <a:latin typeface="Arial"/>
              </a:rPr>
              <a:t>g</a:t>
            </a:r>
            <a:r>
              <a:rPr b="0" lang="en-US" sz="1400" spc="-1" strike="noStrike">
                <a:latin typeface="Arial"/>
              </a:rPr>
              <a:t> </a:t>
            </a:r>
            <a:r>
              <a:rPr b="0" lang="en-US" sz="1400" spc="-1" strike="noStrike">
                <a:latin typeface="Arial"/>
              </a:rPr>
              <a:t>t</a:t>
            </a:r>
            <a:r>
              <a:rPr b="0" lang="en-US" sz="1400" spc="-1" strike="noStrike">
                <a:latin typeface="Arial"/>
              </a:rPr>
              <a:t>h</a:t>
            </a:r>
            <a:r>
              <a:rPr b="0" lang="en-US" sz="1400" spc="-1" strike="noStrike">
                <a:latin typeface="Arial"/>
              </a:rPr>
              <a:t>e</a:t>
            </a:r>
            <a:r>
              <a:rPr b="0" lang="en-US" sz="1400" spc="-1" strike="noStrike">
                <a:latin typeface="Arial"/>
              </a:rPr>
              <a:t> </a:t>
            </a:r>
            <a:r>
              <a:rPr b="0" lang="en-US" sz="1400" spc="-1" strike="noStrike">
                <a:latin typeface="Arial"/>
              </a:rPr>
              <a:t>s</a:t>
            </a:r>
            <a:r>
              <a:rPr b="0" lang="en-US" sz="1400" spc="-1" strike="noStrike">
                <a:latin typeface="Arial"/>
              </a:rPr>
              <a:t>m</a:t>
            </a:r>
            <a:r>
              <a:rPr b="0" lang="en-US" sz="1400" spc="-1" strike="noStrike">
                <a:latin typeface="Arial"/>
              </a:rPr>
              <a:t>o</a:t>
            </a:r>
            <a:r>
              <a:rPr b="0" lang="en-US" sz="1400" spc="-1" strike="noStrike">
                <a:latin typeface="Arial"/>
              </a:rPr>
              <a:t>l</a:t>
            </a:r>
            <a:r>
              <a:rPr b="0" lang="en-US" sz="1400" spc="-1" strike="noStrike">
                <a:latin typeface="Arial"/>
              </a:rPr>
              <a:t>d</a:t>
            </a:r>
            <a:r>
              <a:rPr b="0" lang="en-US" sz="1400" spc="-1" strike="noStrike">
                <a:latin typeface="Arial"/>
              </a:rPr>
              <a:t>e</a:t>
            </a:r>
            <a:r>
              <a:rPr b="0" lang="en-US" sz="1400" spc="-1" strike="noStrike">
                <a:latin typeface="Arial"/>
              </a:rPr>
              <a:t>r</a:t>
            </a:r>
            <a:r>
              <a:rPr b="0" lang="en-US" sz="1400" spc="-1" strike="noStrike">
                <a:latin typeface="Arial"/>
              </a:rPr>
              <a:t>i</a:t>
            </a:r>
            <a:r>
              <a:rPr b="0" lang="en-US" sz="1400" spc="-1" strike="noStrike">
                <a:latin typeface="Arial"/>
              </a:rPr>
              <a:t>n</a:t>
            </a:r>
            <a:r>
              <a:rPr b="0" lang="en-US" sz="1400" spc="-1" strike="noStrike">
                <a:latin typeface="Arial"/>
              </a:rPr>
              <a:t>g</a:t>
            </a:r>
            <a:r>
              <a:rPr b="0" lang="en-US" sz="1400" spc="-1" strike="noStrike">
                <a:latin typeface="Arial"/>
              </a:rPr>
              <a:t> </a:t>
            </a:r>
            <a:r>
              <a:rPr b="0" lang="en-US" sz="1400" spc="-1" strike="noStrike">
                <a:latin typeface="Arial"/>
              </a:rPr>
              <a:t>p</a:t>
            </a:r>
            <a:r>
              <a:rPr b="0" lang="en-US" sz="1400" spc="-1" strike="noStrike">
                <a:latin typeface="Arial"/>
              </a:rPr>
              <a:t>h</a:t>
            </a:r>
            <a:r>
              <a:rPr b="0" lang="en-US" sz="1400" spc="-1" strike="noStrike">
                <a:latin typeface="Arial"/>
              </a:rPr>
              <a:t>a</a:t>
            </a:r>
            <a:r>
              <a:rPr b="0" lang="en-US" sz="1400" spc="-1" strike="noStrike">
                <a:latin typeface="Arial"/>
              </a:rPr>
              <a:t>s</a:t>
            </a:r>
            <a:r>
              <a:rPr b="0" lang="en-US" sz="1400" spc="-1" strike="noStrike">
                <a:latin typeface="Arial"/>
              </a:rPr>
              <a:t>e</a:t>
            </a:r>
            <a:r>
              <a:rPr b="0" lang="en-US" sz="1400" spc="-1" strike="noStrike">
                <a:latin typeface="Arial"/>
              </a:rPr>
              <a:t> </a:t>
            </a:r>
            <a:r>
              <a:rPr b="0" lang="en-US" sz="1400" spc="-1" strike="noStrike">
                <a:latin typeface="Arial"/>
              </a:rPr>
              <a:t>d</a:t>
            </a:r>
            <a:r>
              <a:rPr b="0" lang="en-US" sz="1400" spc="-1" strike="noStrike">
                <a:latin typeface="Arial"/>
              </a:rPr>
              <a:t>u</a:t>
            </a:r>
            <a:r>
              <a:rPr b="0" lang="en-US" sz="1400" spc="-1" strike="noStrike">
                <a:latin typeface="Arial"/>
              </a:rPr>
              <a:t>e</a:t>
            </a:r>
            <a:r>
              <a:rPr b="0" lang="en-US" sz="1400" spc="-1" strike="noStrike">
                <a:latin typeface="Arial"/>
              </a:rPr>
              <a:t> </a:t>
            </a:r>
            <a:r>
              <a:rPr b="0" lang="en-US" sz="1400" spc="-1" strike="noStrike">
                <a:latin typeface="Arial"/>
              </a:rPr>
              <a:t>t</a:t>
            </a:r>
            <a:r>
              <a:rPr b="0" lang="en-US" sz="1400" spc="-1" strike="noStrike">
                <a:latin typeface="Arial"/>
              </a:rPr>
              <a:t>o</a:t>
            </a:r>
            <a:r>
              <a:rPr b="0" lang="en-US" sz="1400" spc="-1" strike="noStrike">
                <a:latin typeface="Arial"/>
              </a:rPr>
              <a:t> </a:t>
            </a:r>
            <a:r>
              <a:rPr b="0" lang="en-US" sz="1400" spc="-1" strike="noStrike">
                <a:latin typeface="Arial"/>
              </a:rPr>
              <a:t>t</a:t>
            </a:r>
            <a:r>
              <a:rPr b="0" lang="en-US" sz="1400" spc="-1" strike="noStrike">
                <a:latin typeface="Arial"/>
              </a:rPr>
              <a:t>h</a:t>
            </a:r>
            <a:r>
              <a:rPr b="0" lang="en-US" sz="1400" spc="-1" strike="noStrike">
                <a:latin typeface="Arial"/>
              </a:rPr>
              <a:t>e</a:t>
            </a:r>
            <a:r>
              <a:rPr b="0" lang="en-US" sz="1400" spc="-1" strike="noStrike">
                <a:latin typeface="Arial"/>
              </a:rPr>
              <a:t> </a:t>
            </a:r>
            <a:r>
              <a:rPr b="0" lang="en-US" sz="1400" spc="-1" strike="noStrike">
                <a:latin typeface="Arial"/>
              </a:rPr>
              <a:t>l</a:t>
            </a:r>
            <a:r>
              <a:rPr b="0" lang="en-US" sz="1400" spc="-1" strike="noStrike">
                <a:latin typeface="Arial"/>
              </a:rPr>
              <a:t>o</a:t>
            </a:r>
            <a:r>
              <a:rPr b="0" lang="en-US" sz="1400" spc="-1" strike="noStrike">
                <a:latin typeface="Arial"/>
              </a:rPr>
              <a:t>w</a:t>
            </a:r>
            <a:r>
              <a:rPr b="0" lang="en-US" sz="1400" spc="-1" strike="noStrike">
                <a:latin typeface="Arial"/>
              </a:rPr>
              <a:t>e</a:t>
            </a:r>
            <a:r>
              <a:rPr b="0" lang="en-US" sz="1400" spc="-1" strike="noStrike">
                <a:latin typeface="Arial"/>
              </a:rPr>
              <a:t>r</a:t>
            </a:r>
            <a:r>
              <a:rPr b="0" lang="en-US" sz="1400" spc="-1" strike="noStrike">
                <a:latin typeface="Arial"/>
              </a:rPr>
              <a:t> </a:t>
            </a:r>
            <a:r>
              <a:rPr b="0" lang="en-US" sz="1400" spc="-1" strike="noStrike">
                <a:latin typeface="Arial"/>
              </a:rPr>
              <a:t>c</a:t>
            </a:r>
            <a:r>
              <a:rPr b="0" lang="en-US" sz="1400" spc="-1" strike="noStrike">
                <a:latin typeface="Arial"/>
              </a:rPr>
              <a:t>o</a:t>
            </a:r>
            <a:r>
              <a:rPr b="0" lang="en-US" sz="1400" spc="-1" strike="noStrike">
                <a:latin typeface="Arial"/>
              </a:rPr>
              <a:t>m</a:t>
            </a:r>
            <a:r>
              <a:rPr b="0" lang="en-US" sz="1400" spc="-1" strike="noStrike">
                <a:latin typeface="Arial"/>
              </a:rPr>
              <a:t>b</a:t>
            </a:r>
            <a:r>
              <a:rPr b="0" lang="en-US" sz="1400" spc="-1" strike="noStrike">
                <a:latin typeface="Arial"/>
              </a:rPr>
              <a:t>u</a:t>
            </a:r>
            <a:r>
              <a:rPr b="0" lang="en-US" sz="1400" spc="-1" strike="noStrike">
                <a:latin typeface="Arial"/>
              </a:rPr>
              <a:t>s</a:t>
            </a:r>
            <a:r>
              <a:rPr b="0" lang="en-US" sz="1400" spc="-1" strike="noStrike">
                <a:latin typeface="Arial"/>
              </a:rPr>
              <a:t>t</a:t>
            </a:r>
            <a:r>
              <a:rPr b="0" lang="en-US" sz="1400" spc="-1" strike="noStrike">
                <a:latin typeface="Arial"/>
              </a:rPr>
              <a:t>i</a:t>
            </a:r>
            <a:r>
              <a:rPr b="0" lang="en-US" sz="1400" spc="-1" strike="noStrike">
                <a:latin typeface="Arial"/>
              </a:rPr>
              <a:t>o</a:t>
            </a:r>
            <a:r>
              <a:rPr b="0" lang="en-US" sz="1400" spc="-1" strike="noStrike">
                <a:latin typeface="Arial"/>
              </a:rPr>
              <a:t>n</a:t>
            </a:r>
            <a:r>
              <a:rPr b="0" lang="en-US" sz="1400" spc="-1" strike="noStrike">
                <a:latin typeface="Arial"/>
              </a:rPr>
              <a:t> </a:t>
            </a:r>
            <a:r>
              <a:rPr b="0" lang="en-US" sz="1400" spc="-1" strike="noStrike">
                <a:latin typeface="Arial"/>
              </a:rPr>
              <a:t>e</a:t>
            </a:r>
            <a:r>
              <a:rPr b="0" lang="en-US" sz="1400" spc="-1" strike="noStrike">
                <a:latin typeface="Arial"/>
              </a:rPr>
              <a:t>f</a:t>
            </a:r>
            <a:r>
              <a:rPr b="0" lang="en-US" sz="1400" spc="-1" strike="noStrike">
                <a:latin typeface="Arial"/>
              </a:rPr>
              <a:t>f</a:t>
            </a:r>
            <a:r>
              <a:rPr b="0" lang="en-US" sz="1400" spc="-1" strike="noStrike">
                <a:latin typeface="Arial"/>
              </a:rPr>
              <a:t>i</a:t>
            </a:r>
            <a:r>
              <a:rPr b="0" lang="en-US" sz="1400" spc="-1" strike="noStrike">
                <a:latin typeface="Arial"/>
              </a:rPr>
              <a:t>c</a:t>
            </a:r>
            <a:r>
              <a:rPr b="0" lang="en-US" sz="1400" spc="-1" strike="noStrike">
                <a:latin typeface="Arial"/>
              </a:rPr>
              <a:t>i</a:t>
            </a:r>
            <a:r>
              <a:rPr b="0" lang="en-US" sz="1400" spc="-1" strike="noStrike">
                <a:latin typeface="Arial"/>
              </a:rPr>
              <a:t>e</a:t>
            </a:r>
            <a:r>
              <a:rPr b="0" lang="en-US" sz="1400" spc="-1" strike="noStrike">
                <a:latin typeface="Arial"/>
              </a:rPr>
              <a:t>n</a:t>
            </a:r>
            <a:r>
              <a:rPr b="0" lang="en-US" sz="1400" spc="-1" strike="noStrike">
                <a:latin typeface="Arial"/>
              </a:rPr>
              <a:t>c</a:t>
            </a:r>
            <a:r>
              <a:rPr b="0" lang="en-US" sz="1400" spc="-1" strike="noStrike">
                <a:latin typeface="Arial"/>
              </a:rPr>
              <a:t>y</a:t>
            </a:r>
            <a:r>
              <a:rPr b="0" lang="en-US" sz="1400" spc="-1" strike="noStrike">
                <a:latin typeface="Arial"/>
              </a:rPr>
              <a:t>.</a:t>
            </a:r>
            <a:r>
              <a:rPr b="0" lang="en-US" sz="1400" spc="-1" strike="noStrike">
                <a:latin typeface="Arial"/>
              </a:rPr>
              <a:t> </a:t>
            </a:r>
            <a:r>
              <a:rPr b="0" lang="en-US" sz="1400" spc="-1" strike="noStrike">
                <a:latin typeface="Arial"/>
              </a:rPr>
              <a:t> </a:t>
            </a:r>
            <a:r>
              <a:rPr b="0" lang="en-US" sz="1400" spc="-1" strike="noStrike">
                <a:latin typeface="Arial"/>
              </a:rPr>
              <a:t>H</a:t>
            </a:r>
            <a:r>
              <a:rPr b="0" lang="en-US" sz="1400" spc="-1" strike="noStrike">
                <a:latin typeface="Arial"/>
              </a:rPr>
              <a:t>e</a:t>
            </a:r>
            <a:r>
              <a:rPr b="0" lang="en-US" sz="1400" spc="-1" strike="noStrike">
                <a:latin typeface="Arial"/>
              </a:rPr>
              <a:t>n</a:t>
            </a:r>
            <a:r>
              <a:rPr b="0" lang="en-US" sz="1400" spc="-1" strike="noStrike">
                <a:latin typeface="Arial"/>
              </a:rPr>
              <a:t>c</a:t>
            </a:r>
            <a:r>
              <a:rPr b="0" lang="en-US" sz="1400" spc="-1" strike="noStrike">
                <a:latin typeface="Arial"/>
              </a:rPr>
              <a:t>e</a:t>
            </a:r>
            <a:r>
              <a:rPr b="0" lang="en-US" sz="1400" spc="-1" strike="noStrike">
                <a:latin typeface="Arial"/>
              </a:rPr>
              <a:t>,</a:t>
            </a:r>
            <a:r>
              <a:rPr b="0" lang="en-US" sz="1400" spc="-1" strike="noStrike">
                <a:latin typeface="Arial"/>
              </a:rPr>
              <a:t> </a:t>
            </a:r>
            <a:r>
              <a:rPr b="0" lang="en-US" sz="1400" spc="-1" strike="noStrike">
                <a:latin typeface="Arial"/>
              </a:rPr>
              <a:t>i</a:t>
            </a:r>
            <a:r>
              <a:rPr b="0" lang="en-US" sz="1400" spc="-1" strike="noStrike">
                <a:latin typeface="Arial"/>
              </a:rPr>
              <a:t>m</a:t>
            </a:r>
            <a:r>
              <a:rPr b="0" lang="en-US" sz="1400" spc="-1" strike="noStrike">
                <a:latin typeface="Arial"/>
              </a:rPr>
              <a:t>p</a:t>
            </a:r>
            <a:r>
              <a:rPr b="0" lang="en-US" sz="1400" spc="-1" strike="noStrike">
                <a:latin typeface="Arial"/>
              </a:rPr>
              <a:t>a</a:t>
            </a:r>
            <a:r>
              <a:rPr b="0" lang="en-US" sz="1400" spc="-1" strike="noStrike">
                <a:latin typeface="Arial"/>
              </a:rPr>
              <a:t>c</a:t>
            </a:r>
            <a:r>
              <a:rPr b="0" lang="en-US" sz="1400" spc="-1" strike="noStrike">
                <a:latin typeface="Arial"/>
              </a:rPr>
              <a:t>t</a:t>
            </a:r>
            <a:r>
              <a:rPr b="0" lang="en-US" sz="1400" spc="-1" strike="noStrike">
                <a:latin typeface="Arial"/>
              </a:rPr>
              <a:t> </a:t>
            </a:r>
            <a:r>
              <a:rPr b="0" lang="en-US" sz="1400" spc="-1" strike="noStrike">
                <a:latin typeface="Arial"/>
              </a:rPr>
              <a:t>o</a:t>
            </a:r>
            <a:r>
              <a:rPr b="0" lang="en-US" sz="1400" spc="-1" strike="noStrike">
                <a:latin typeface="Arial"/>
              </a:rPr>
              <a:t>f</a:t>
            </a:r>
            <a:r>
              <a:rPr b="0" lang="en-US" sz="1400" spc="-1" strike="noStrike">
                <a:latin typeface="Arial"/>
              </a:rPr>
              <a:t> </a:t>
            </a:r>
            <a:r>
              <a:rPr b="0" lang="en-US" sz="1400" spc="-1" strike="noStrike">
                <a:latin typeface="Arial"/>
              </a:rPr>
              <a:t>b</a:t>
            </a:r>
            <a:r>
              <a:rPr b="0" lang="en-US" sz="1400" spc="-1" strike="noStrike">
                <a:latin typeface="Arial"/>
              </a:rPr>
              <a:t>i</a:t>
            </a:r>
            <a:r>
              <a:rPr b="0" lang="en-US" sz="1400" spc="-1" strike="noStrike">
                <a:latin typeface="Arial"/>
              </a:rPr>
              <a:t>o</a:t>
            </a:r>
            <a:r>
              <a:rPr b="0" lang="en-US" sz="1400" spc="-1" strike="noStrike">
                <a:latin typeface="Arial"/>
              </a:rPr>
              <a:t>m</a:t>
            </a:r>
            <a:r>
              <a:rPr b="0" lang="en-US" sz="1400" spc="-1" strike="noStrike">
                <a:latin typeface="Arial"/>
              </a:rPr>
              <a:t>a</a:t>
            </a:r>
            <a:r>
              <a:rPr b="0" lang="en-US" sz="1400" spc="-1" strike="noStrike">
                <a:latin typeface="Arial"/>
              </a:rPr>
              <a:t>s</a:t>
            </a:r>
            <a:r>
              <a:rPr b="0" lang="en-US" sz="1400" spc="-1" strike="noStrike">
                <a:latin typeface="Arial"/>
              </a:rPr>
              <a:t>s</a:t>
            </a:r>
            <a:r>
              <a:rPr b="0" lang="en-US" sz="1400" spc="-1" strike="noStrike">
                <a:latin typeface="Arial"/>
              </a:rPr>
              <a:t> </a:t>
            </a:r>
            <a:r>
              <a:rPr b="0" lang="en-US" sz="1400" spc="-1" strike="noStrike">
                <a:latin typeface="Arial"/>
              </a:rPr>
              <a:t>b</a:t>
            </a:r>
            <a:r>
              <a:rPr b="0" lang="en-US" sz="1400" spc="-1" strike="noStrike">
                <a:latin typeface="Arial"/>
              </a:rPr>
              <a:t>u</a:t>
            </a:r>
            <a:r>
              <a:rPr b="0" lang="en-US" sz="1400" spc="-1" strike="noStrike">
                <a:latin typeface="Arial"/>
              </a:rPr>
              <a:t>r</a:t>
            </a:r>
            <a:r>
              <a:rPr b="0" lang="en-US" sz="1400" spc="-1" strike="noStrike">
                <a:latin typeface="Arial"/>
              </a:rPr>
              <a:t>n</a:t>
            </a:r>
            <a:r>
              <a:rPr b="0" lang="en-US" sz="1400" spc="-1" strike="noStrike">
                <a:latin typeface="Arial"/>
              </a:rPr>
              <a:t>i</a:t>
            </a:r>
            <a:r>
              <a:rPr b="0" lang="en-US" sz="1400" spc="-1" strike="noStrike">
                <a:latin typeface="Arial"/>
              </a:rPr>
              <a:t>n</a:t>
            </a:r>
            <a:r>
              <a:rPr b="0" lang="en-US" sz="1400" spc="-1" strike="noStrike">
                <a:latin typeface="Arial"/>
              </a:rPr>
              <a:t>g</a:t>
            </a:r>
            <a:r>
              <a:rPr b="0" lang="en-US" sz="1400" spc="-1" strike="noStrike">
                <a:latin typeface="Arial"/>
              </a:rPr>
              <a:t> </a:t>
            </a:r>
            <a:r>
              <a:rPr b="0" lang="en-US" sz="1400" spc="-1" strike="noStrike">
                <a:latin typeface="Arial"/>
              </a:rPr>
              <a:t>o</a:t>
            </a:r>
            <a:r>
              <a:rPr b="0" lang="en-US" sz="1400" spc="-1" strike="noStrike">
                <a:latin typeface="Arial"/>
              </a:rPr>
              <a:t>n</a:t>
            </a:r>
            <a:r>
              <a:rPr b="0" lang="en-US" sz="1400" spc="-1" strike="noStrike">
                <a:latin typeface="Arial"/>
              </a:rPr>
              <a:t> </a:t>
            </a:r>
            <a:r>
              <a:rPr b="0" lang="en-US" sz="1400" spc="-1" strike="noStrike">
                <a:latin typeface="Arial"/>
              </a:rPr>
              <a:t>r</a:t>
            </a:r>
            <a:r>
              <a:rPr b="0" lang="en-US" sz="1400" spc="-1" strike="noStrike">
                <a:latin typeface="Arial"/>
              </a:rPr>
              <a:t>e</a:t>
            </a:r>
            <a:r>
              <a:rPr b="0" lang="en-US" sz="1400" spc="-1" strike="noStrike">
                <a:latin typeface="Arial"/>
              </a:rPr>
              <a:t>g</a:t>
            </a:r>
            <a:r>
              <a:rPr b="0" lang="en-US" sz="1400" spc="-1" strike="noStrike">
                <a:latin typeface="Arial"/>
              </a:rPr>
              <a:t>i</a:t>
            </a:r>
            <a:r>
              <a:rPr b="0" lang="en-US" sz="1400" spc="-1" strike="noStrike">
                <a:latin typeface="Arial"/>
              </a:rPr>
              <a:t>o</a:t>
            </a:r>
            <a:r>
              <a:rPr b="0" lang="en-US" sz="1400" spc="-1" strike="noStrike">
                <a:latin typeface="Arial"/>
              </a:rPr>
              <a:t>n</a:t>
            </a:r>
            <a:r>
              <a:rPr b="0" lang="en-US" sz="1400" spc="-1" strike="noStrike">
                <a:latin typeface="Arial"/>
              </a:rPr>
              <a:t>a</a:t>
            </a:r>
            <a:r>
              <a:rPr b="0" lang="en-US" sz="1400" spc="-1" strike="noStrike">
                <a:latin typeface="Arial"/>
              </a:rPr>
              <a:t>l</a:t>
            </a:r>
            <a:r>
              <a:rPr b="0" lang="en-US" sz="1400" spc="-1" strike="noStrike">
                <a:latin typeface="Arial"/>
              </a:rPr>
              <a:t> </a:t>
            </a:r>
            <a:r>
              <a:rPr b="0" lang="en-US" sz="1400" spc="-1" strike="noStrike">
                <a:latin typeface="Arial"/>
              </a:rPr>
              <a:t>p</a:t>
            </a:r>
            <a:r>
              <a:rPr b="0" lang="en-US" sz="1400" spc="-1" strike="noStrike">
                <a:latin typeface="Arial"/>
              </a:rPr>
              <a:t>o</a:t>
            </a:r>
            <a:r>
              <a:rPr b="0" lang="en-US" sz="1400" spc="-1" strike="noStrike">
                <a:latin typeface="Arial"/>
              </a:rPr>
              <a:t>l</a:t>
            </a:r>
            <a:r>
              <a:rPr b="0" lang="en-US" sz="1400" spc="-1" strike="noStrike">
                <a:latin typeface="Arial"/>
              </a:rPr>
              <a:t>l</a:t>
            </a:r>
            <a:r>
              <a:rPr b="0" lang="en-US" sz="1400" spc="-1" strike="noStrike">
                <a:latin typeface="Arial"/>
              </a:rPr>
              <a:t>u</a:t>
            </a:r>
            <a:r>
              <a:rPr b="0" lang="en-US" sz="1400" spc="-1" strike="noStrike">
                <a:latin typeface="Arial"/>
              </a:rPr>
              <a:t>t</a:t>
            </a:r>
            <a:r>
              <a:rPr b="0" lang="en-US" sz="1400" spc="-1" strike="noStrike">
                <a:latin typeface="Arial"/>
              </a:rPr>
              <a:t>i</a:t>
            </a:r>
            <a:r>
              <a:rPr b="0" lang="en-US" sz="1400" spc="-1" strike="noStrike">
                <a:latin typeface="Arial"/>
              </a:rPr>
              <a:t>o</a:t>
            </a:r>
            <a:r>
              <a:rPr b="0" lang="en-US" sz="1400" spc="-1" strike="noStrike">
                <a:latin typeface="Arial"/>
              </a:rPr>
              <a:t>n</a:t>
            </a:r>
            <a:r>
              <a:rPr b="0" lang="en-US" sz="1400" spc="-1" strike="noStrike">
                <a:latin typeface="Arial"/>
              </a:rPr>
              <a:t>,</a:t>
            </a:r>
            <a:r>
              <a:rPr b="0" lang="en-US" sz="1400" spc="-1" strike="noStrike">
                <a:latin typeface="Arial"/>
              </a:rPr>
              <a:t> </a:t>
            </a:r>
            <a:r>
              <a:rPr b="0" lang="en-US" sz="1400" spc="-1" strike="noStrike">
                <a:latin typeface="Arial"/>
              </a:rPr>
              <a:t>a</a:t>
            </a:r>
            <a:r>
              <a:rPr b="0" lang="en-US" sz="1400" spc="-1" strike="noStrike">
                <a:latin typeface="Arial"/>
              </a:rPr>
              <a:t>n</a:t>
            </a:r>
            <a:r>
              <a:rPr b="0" lang="en-US" sz="1400" spc="-1" strike="noStrike">
                <a:latin typeface="Arial"/>
              </a:rPr>
              <a:t>d</a:t>
            </a:r>
            <a:r>
              <a:rPr b="0" lang="en-US" sz="1400" spc="-1" strike="noStrike">
                <a:latin typeface="Arial"/>
              </a:rPr>
              <a:t>,</a:t>
            </a:r>
            <a:r>
              <a:rPr b="0" lang="en-US" sz="1400" spc="-1" strike="noStrike">
                <a:latin typeface="Arial"/>
              </a:rPr>
              <a:t> </a:t>
            </a:r>
            <a:r>
              <a:rPr b="0" lang="en-US" sz="1400" spc="-1" strike="noStrike">
                <a:latin typeface="Arial"/>
              </a:rPr>
              <a:t>p</a:t>
            </a:r>
            <a:r>
              <a:rPr b="0" lang="en-US" sz="1400" spc="-1" strike="noStrike">
                <a:latin typeface="Arial"/>
              </a:rPr>
              <a:t>o</a:t>
            </a:r>
            <a:r>
              <a:rPr b="0" lang="en-US" sz="1400" spc="-1" strike="noStrike">
                <a:latin typeface="Arial"/>
              </a:rPr>
              <a:t>t</a:t>
            </a:r>
            <a:r>
              <a:rPr b="0" lang="en-US" sz="1400" spc="-1" strike="noStrike">
                <a:latin typeface="Arial"/>
              </a:rPr>
              <a:t>e</a:t>
            </a:r>
            <a:r>
              <a:rPr b="0" lang="en-US" sz="1400" spc="-1" strike="noStrike">
                <a:latin typeface="Arial"/>
              </a:rPr>
              <a:t>n</a:t>
            </a:r>
            <a:r>
              <a:rPr b="0" lang="en-US" sz="1400" spc="-1" strike="noStrike">
                <a:latin typeface="Arial"/>
              </a:rPr>
              <a:t>t</a:t>
            </a:r>
            <a:r>
              <a:rPr b="0" lang="en-US" sz="1400" spc="-1" strike="noStrike">
                <a:latin typeface="Arial"/>
              </a:rPr>
              <a:t>i</a:t>
            </a:r>
            <a:r>
              <a:rPr b="0" lang="en-US" sz="1400" spc="-1" strike="noStrike">
                <a:latin typeface="Arial"/>
              </a:rPr>
              <a:t>a</a:t>
            </a:r>
            <a:r>
              <a:rPr b="0" lang="en-US" sz="1400" spc="-1" strike="noStrike">
                <a:latin typeface="Arial"/>
              </a:rPr>
              <a:t>l</a:t>
            </a:r>
            <a:r>
              <a:rPr b="0" lang="en-US" sz="1400" spc="-1" strike="noStrike">
                <a:latin typeface="Arial"/>
              </a:rPr>
              <a:t>l</a:t>
            </a:r>
            <a:r>
              <a:rPr b="0" lang="en-US" sz="1400" spc="-1" strike="noStrike">
                <a:latin typeface="Arial"/>
              </a:rPr>
              <a:t>y</a:t>
            </a:r>
            <a:r>
              <a:rPr b="0" lang="en-US" sz="1400" spc="-1" strike="noStrike">
                <a:latin typeface="Arial"/>
              </a:rPr>
              <a:t>,</a:t>
            </a:r>
            <a:r>
              <a:rPr b="0" lang="en-US" sz="1400" spc="-1" strike="noStrike">
                <a:latin typeface="Arial"/>
              </a:rPr>
              <a:t> </a:t>
            </a:r>
            <a:r>
              <a:rPr b="0" lang="en-US" sz="1400" spc="-1" strike="noStrike">
                <a:latin typeface="Arial"/>
              </a:rPr>
              <a:t>o</a:t>
            </a:r>
            <a:r>
              <a:rPr b="0" lang="en-US" sz="1400" spc="-1" strike="noStrike">
                <a:latin typeface="Arial"/>
              </a:rPr>
              <a:t>n</a:t>
            </a:r>
            <a:r>
              <a:rPr b="0" lang="en-US" sz="1400" spc="-1" strike="noStrike">
                <a:latin typeface="Arial"/>
              </a:rPr>
              <a:t> </a:t>
            </a:r>
            <a:r>
              <a:rPr b="0" lang="en-US" sz="1400" spc="-1" strike="noStrike">
                <a:latin typeface="Arial"/>
              </a:rPr>
              <a:t>g</a:t>
            </a:r>
            <a:r>
              <a:rPr b="0" lang="en-US" sz="1400" spc="-1" strike="noStrike">
                <a:latin typeface="Arial"/>
              </a:rPr>
              <a:t>l</a:t>
            </a:r>
            <a:r>
              <a:rPr b="0" lang="en-US" sz="1400" spc="-1" strike="noStrike">
                <a:latin typeface="Arial"/>
              </a:rPr>
              <a:t>o</a:t>
            </a:r>
            <a:r>
              <a:rPr b="0" lang="en-US" sz="1400" spc="-1" strike="noStrike">
                <a:latin typeface="Arial"/>
              </a:rPr>
              <a:t>b</a:t>
            </a:r>
            <a:r>
              <a:rPr b="0" lang="en-US" sz="1400" spc="-1" strike="noStrike">
                <a:latin typeface="Arial"/>
              </a:rPr>
              <a:t>a</a:t>
            </a:r>
            <a:r>
              <a:rPr b="0" lang="en-US" sz="1400" spc="-1" strike="noStrike">
                <a:latin typeface="Arial"/>
              </a:rPr>
              <a:t>l</a:t>
            </a:r>
            <a:r>
              <a:rPr b="0" lang="en-US" sz="1400" spc="-1" strike="noStrike">
                <a:latin typeface="Arial"/>
              </a:rPr>
              <a:t> </a:t>
            </a:r>
            <a:r>
              <a:rPr b="0" lang="en-US" sz="1400" spc="-1" strike="noStrike">
                <a:latin typeface="Arial"/>
              </a:rPr>
              <a:t>c</a:t>
            </a:r>
            <a:r>
              <a:rPr b="0" lang="en-US" sz="1400" spc="-1" strike="noStrike">
                <a:latin typeface="Arial"/>
              </a:rPr>
              <a:t>l</a:t>
            </a:r>
            <a:r>
              <a:rPr b="0" lang="en-US" sz="1400" spc="-1" strike="noStrike">
                <a:latin typeface="Arial"/>
              </a:rPr>
              <a:t>i</a:t>
            </a:r>
            <a:r>
              <a:rPr b="0" lang="en-US" sz="1400" spc="-1" strike="noStrike">
                <a:latin typeface="Arial"/>
              </a:rPr>
              <a:t>m</a:t>
            </a:r>
            <a:r>
              <a:rPr b="0" lang="en-US" sz="1400" spc="-1" strike="noStrike">
                <a:latin typeface="Arial"/>
              </a:rPr>
              <a:t>a</a:t>
            </a:r>
            <a:r>
              <a:rPr b="0" lang="en-US" sz="1400" spc="-1" strike="noStrike">
                <a:latin typeface="Arial"/>
              </a:rPr>
              <a:t>t</a:t>
            </a:r>
            <a:r>
              <a:rPr b="0" lang="en-US" sz="1400" spc="-1" strike="noStrike">
                <a:latin typeface="Arial"/>
              </a:rPr>
              <a:t>e</a:t>
            </a:r>
            <a:r>
              <a:rPr b="0" lang="en-US" sz="1400" spc="-1" strike="noStrike">
                <a:latin typeface="Arial"/>
              </a:rPr>
              <a:t> </a:t>
            </a:r>
            <a:r>
              <a:rPr b="0" lang="en-US" sz="1400" spc="-1" strike="noStrike">
                <a:latin typeface="Arial"/>
              </a:rPr>
              <a:t>c</a:t>
            </a:r>
            <a:r>
              <a:rPr b="0" lang="en-US" sz="1400" spc="-1" strike="noStrike">
                <a:latin typeface="Arial"/>
              </a:rPr>
              <a:t>h</a:t>
            </a:r>
            <a:r>
              <a:rPr b="0" lang="en-US" sz="1400" spc="-1" strike="noStrike">
                <a:latin typeface="Arial"/>
              </a:rPr>
              <a:t>a</a:t>
            </a:r>
            <a:r>
              <a:rPr b="0" lang="en-US" sz="1400" spc="-1" strike="noStrike">
                <a:latin typeface="Arial"/>
              </a:rPr>
              <a:t>n</a:t>
            </a:r>
            <a:r>
              <a:rPr b="0" lang="en-US" sz="1400" spc="-1" strike="noStrike">
                <a:latin typeface="Arial"/>
              </a:rPr>
              <a:t>g</a:t>
            </a:r>
            <a:r>
              <a:rPr b="0" lang="en-US" sz="1400" spc="-1" strike="noStrike">
                <a:latin typeface="Arial"/>
              </a:rPr>
              <a:t>e</a:t>
            </a:r>
            <a:r>
              <a:rPr b="0" lang="en-US" sz="1400" spc="-1" strike="noStrike">
                <a:latin typeface="Arial"/>
              </a:rPr>
              <a:t> </a:t>
            </a:r>
            <a:r>
              <a:rPr b="0" lang="en-US" sz="1400" spc="-1" strike="noStrike">
                <a:latin typeface="Arial"/>
              </a:rPr>
              <a:t>c</a:t>
            </a:r>
            <a:r>
              <a:rPr b="0" lang="en-US" sz="1400" spc="-1" strike="noStrike">
                <a:latin typeface="Arial"/>
              </a:rPr>
              <a:t>a</a:t>
            </a:r>
            <a:r>
              <a:rPr b="0" lang="en-US" sz="1400" spc="-1" strike="noStrike">
                <a:latin typeface="Arial"/>
              </a:rPr>
              <a:t>n</a:t>
            </a:r>
            <a:r>
              <a:rPr b="0" lang="en-US" sz="1400" spc="-1" strike="noStrike">
                <a:latin typeface="Arial"/>
              </a:rPr>
              <a:t> </a:t>
            </a:r>
            <a:r>
              <a:rPr b="0" lang="en-US" sz="1400" spc="-1" strike="noStrike">
                <a:latin typeface="Arial"/>
              </a:rPr>
              <a:t>b</a:t>
            </a:r>
            <a:r>
              <a:rPr b="0" lang="en-US" sz="1400" spc="-1" strike="noStrike">
                <a:latin typeface="Arial"/>
              </a:rPr>
              <a:t>e</a:t>
            </a:r>
            <a:r>
              <a:rPr b="0" lang="en-US" sz="1400" spc="-1" strike="noStrike">
                <a:latin typeface="Arial"/>
              </a:rPr>
              <a:t> </a:t>
            </a:r>
            <a:r>
              <a:rPr b="0" lang="en-US" sz="1400" spc="-1" strike="noStrike">
                <a:latin typeface="Arial"/>
              </a:rPr>
              <a:t>b</a:t>
            </a:r>
            <a:r>
              <a:rPr b="0" lang="en-US" sz="1400" spc="-1" strike="noStrike">
                <a:latin typeface="Arial"/>
              </a:rPr>
              <a:t>e</a:t>
            </a:r>
            <a:r>
              <a:rPr b="0" lang="en-US" sz="1400" spc="-1" strike="noStrike">
                <a:latin typeface="Arial"/>
              </a:rPr>
              <a:t>t</a:t>
            </a:r>
            <a:r>
              <a:rPr b="0" lang="en-US" sz="1400" spc="-1" strike="noStrike">
                <a:latin typeface="Arial"/>
              </a:rPr>
              <a:t>t</a:t>
            </a:r>
            <a:r>
              <a:rPr b="0" lang="en-US" sz="1400" spc="-1" strike="noStrike">
                <a:latin typeface="Arial"/>
              </a:rPr>
              <a:t>e</a:t>
            </a:r>
            <a:r>
              <a:rPr b="0" lang="en-US" sz="1400" spc="-1" strike="noStrike">
                <a:latin typeface="Arial"/>
              </a:rPr>
              <a:t>r</a:t>
            </a:r>
            <a:r>
              <a:rPr b="0" lang="en-US" sz="1400" spc="-1" strike="noStrike">
                <a:latin typeface="Arial"/>
              </a:rPr>
              <a:t> </a:t>
            </a:r>
            <a:r>
              <a:rPr b="0" lang="en-US" sz="1400" spc="-1" strike="noStrike">
                <a:latin typeface="Arial"/>
              </a:rPr>
              <a:t>u</a:t>
            </a:r>
            <a:r>
              <a:rPr b="0" lang="en-US" sz="1400" spc="-1" strike="noStrike">
                <a:latin typeface="Arial"/>
              </a:rPr>
              <a:t>n</a:t>
            </a:r>
            <a:r>
              <a:rPr b="0" lang="en-US" sz="1400" spc="-1" strike="noStrike">
                <a:latin typeface="Arial"/>
              </a:rPr>
              <a:t>d</a:t>
            </a:r>
            <a:r>
              <a:rPr b="0" lang="en-US" sz="1400" spc="-1" strike="noStrike">
                <a:latin typeface="Arial"/>
              </a:rPr>
              <a:t>e</a:t>
            </a:r>
            <a:r>
              <a:rPr b="0" lang="en-US" sz="1400" spc="-1" strike="noStrike">
                <a:latin typeface="Arial"/>
              </a:rPr>
              <a:t>r</a:t>
            </a:r>
            <a:r>
              <a:rPr b="0" lang="en-US" sz="1400" spc="-1" strike="noStrike">
                <a:latin typeface="Arial"/>
              </a:rPr>
              <a:t>s</a:t>
            </a:r>
            <a:r>
              <a:rPr b="0" lang="en-US" sz="1400" spc="-1" strike="noStrike">
                <a:latin typeface="Arial"/>
              </a:rPr>
              <a:t>t</a:t>
            </a:r>
            <a:r>
              <a:rPr b="0" lang="en-US" sz="1400" spc="-1" strike="noStrike">
                <a:latin typeface="Arial"/>
              </a:rPr>
              <a:t>o</a:t>
            </a:r>
            <a:r>
              <a:rPr b="0" lang="en-US" sz="1400" spc="-1" strike="noStrike">
                <a:latin typeface="Arial"/>
              </a:rPr>
              <a:t>o</a:t>
            </a:r>
            <a:r>
              <a:rPr b="0" lang="en-US" sz="1400" spc="-1" strike="noStrike">
                <a:latin typeface="Arial"/>
              </a:rPr>
              <a:t>d</a:t>
            </a:r>
            <a:r>
              <a:rPr b="0" lang="en-US" sz="1400" spc="-1" strike="noStrike">
                <a:latin typeface="Arial"/>
              </a:rPr>
              <a:t>.</a:t>
            </a:r>
            <a:r>
              <a:rPr b="0" lang="en-US" sz="1400" spc="-1" strike="noStrike">
                <a:latin typeface="Arial"/>
              </a:rPr>
              <a:t> </a:t>
            </a:r>
            <a:endParaRPr b="0" lang="en-US" sz="14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4F193A7B-8186-413A-8D71-7E7CB7B2EABA}" type="slidenum">
              <a:rPr b="0" lang="en-US" sz="1200" spc="-1" strike="noStrike">
                <a:solidFill>
                  <a:srgbClr val="000000"/>
                </a:solidFill>
                <a:latin typeface="Arial"/>
              </a:rPr>
              <a:t>1</a:t>
            </a:fld>
            <a:endParaRPr b="0" lang="en-US" sz="1200" spc="-1" strike="noStrike">
              <a:latin typeface="Arial"/>
            </a:endParaRPr>
          </a:p>
        </p:txBody>
      </p:sp>
      <p:sp>
        <p:nvSpPr>
          <p:cNvPr id="611" name="PlaceHolder 2"/>
          <p:cNvSpPr>
            <a:spLocks noGrp="1"/>
          </p:cNvSpPr>
          <p:nvPr>
            <p:ph type="sldImg"/>
          </p:nvPr>
        </p:nvSpPr>
        <p:spPr>
          <a:xfrm>
            <a:off x="2397600" y="457200"/>
            <a:ext cx="1625400" cy="1218960"/>
          </a:xfrm>
          <a:prstGeom prst="rect">
            <a:avLst/>
          </a:prstGeom>
        </p:spPr>
      </p:sp>
      <p:sp>
        <p:nvSpPr>
          <p:cNvPr id="612" name="PlaceHolder 3"/>
          <p:cNvSpPr>
            <a:spLocks noGrp="1"/>
          </p:cNvSpPr>
          <p:nvPr>
            <p:ph type="body"/>
          </p:nvPr>
        </p:nvSpPr>
        <p:spPr>
          <a:xfrm>
            <a:off x="274320" y="1828800"/>
            <a:ext cx="6324120" cy="7040520"/>
          </a:xfrm>
          <a:prstGeom prst="rect">
            <a:avLst/>
          </a:prstGeom>
        </p:spPr>
        <p:txBody>
          <a:bodyPr lIns="0" rIns="0" tIns="0" bIns="0"/>
          <a:p>
            <a:pPr marL="216000" indent="-215640">
              <a:lnSpc>
                <a:spcPct val="100000"/>
              </a:lnSpc>
              <a:spcBef>
                <a:spcPts val="598"/>
              </a:spcBef>
              <a:buClr>
                <a:srgbClr val="000000"/>
              </a:buClr>
              <a:buSzPct val="45000"/>
              <a:buFont typeface="Wingdings" charset="2"/>
              <a:buChar char=""/>
            </a:pP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s</a:t>
            </a:r>
            <a:r>
              <a:rPr b="0" lang="en-US" sz="1300" spc="-1" strike="noStrike">
                <a:latin typeface="Arial"/>
              </a:rPr>
              <a:t>e</a:t>
            </a:r>
            <a:r>
              <a:rPr b="0" lang="en-US" sz="1300" spc="-1" strike="noStrike">
                <a:latin typeface="Arial"/>
              </a:rPr>
              <a:t> </a:t>
            </a:r>
            <a:r>
              <a:rPr b="0" lang="en-US" sz="1300" spc="-1" strike="noStrike">
                <a:latin typeface="Arial"/>
              </a:rPr>
              <a:t>i</a:t>
            </a:r>
            <a:r>
              <a:rPr b="0" lang="en-US" sz="1300" spc="-1" strike="noStrike">
                <a:latin typeface="Arial"/>
              </a:rPr>
              <a:t>m</a:t>
            </a:r>
            <a:r>
              <a:rPr b="0" lang="en-US" sz="1300" spc="-1" strike="noStrike">
                <a:latin typeface="Arial"/>
              </a:rPr>
              <a:t>a</a:t>
            </a:r>
            <a:r>
              <a:rPr b="0" lang="en-US" sz="1300" spc="-1" strike="noStrike">
                <a:latin typeface="Arial"/>
              </a:rPr>
              <a:t>g</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f</a:t>
            </a:r>
            <a:r>
              <a:rPr b="0" lang="en-US" sz="1300" spc="-1" strike="noStrike">
                <a:latin typeface="Arial"/>
              </a:rPr>
              <a:t>r</a:t>
            </a:r>
            <a:r>
              <a:rPr b="0" lang="en-US" sz="1300" spc="-1" strike="noStrike">
                <a:latin typeface="Arial"/>
              </a:rPr>
              <a:t>o</a:t>
            </a:r>
            <a:r>
              <a:rPr b="0" lang="en-US" sz="1300" spc="-1" strike="noStrike">
                <a:latin typeface="Arial"/>
              </a:rPr>
              <a:t>m</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m</a:t>
            </a:r>
            <a:r>
              <a:rPr b="0" lang="en-US" sz="1300" spc="-1" strike="noStrike">
                <a:latin typeface="Arial"/>
              </a:rPr>
              <a:t>a</a:t>
            </a:r>
            <a:r>
              <a:rPr b="0" lang="en-US" sz="1300" spc="-1" strike="noStrike">
                <a:latin typeface="Arial"/>
              </a:rPr>
              <a:t>z</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B</a:t>
            </a:r>
            <a:r>
              <a:rPr b="0" lang="en-US" sz="1300" spc="-1" strike="noStrike">
                <a:latin typeface="Arial"/>
              </a:rPr>
              <a:t>a</a:t>
            </a:r>
            <a:r>
              <a:rPr b="0" lang="en-US" sz="1300" spc="-1" strike="noStrike">
                <a:latin typeface="Arial"/>
              </a:rPr>
              <a:t>s</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B</a:t>
            </a:r>
            <a:r>
              <a:rPr b="0" lang="en-US" sz="1300" spc="-1" strike="noStrike">
                <a:latin typeface="Arial"/>
              </a:rPr>
              <a:t>r</a:t>
            </a:r>
            <a:r>
              <a:rPr b="0" lang="en-US" sz="1300" spc="-1" strike="noStrike">
                <a:latin typeface="Arial"/>
              </a:rPr>
              <a:t>a</a:t>
            </a:r>
            <a:r>
              <a:rPr b="0" lang="en-US" sz="1300" spc="-1" strike="noStrike">
                <a:latin typeface="Arial"/>
              </a:rPr>
              <a:t>z</a:t>
            </a:r>
            <a:r>
              <a:rPr b="0" lang="en-US" sz="1300" spc="-1" strike="noStrike">
                <a:latin typeface="Arial"/>
              </a:rPr>
              <a:t>i</a:t>
            </a:r>
            <a:r>
              <a:rPr b="0" lang="en-US" sz="1300" spc="-1" strike="noStrike">
                <a:latin typeface="Arial"/>
              </a:rPr>
              <a:t>l</a:t>
            </a:r>
            <a:r>
              <a:rPr b="0" lang="en-US" sz="1300" spc="-1" strike="noStrike">
                <a:latin typeface="Arial"/>
              </a:rPr>
              <a:t>,</a:t>
            </a:r>
            <a:r>
              <a:rPr b="0" lang="en-US" sz="1300" spc="-1" strike="noStrike">
                <a:latin typeface="Arial"/>
              </a:rPr>
              <a:t> </a:t>
            </a:r>
            <a:r>
              <a:rPr b="0" lang="en-US" sz="1300" spc="-1" strike="noStrike">
                <a:latin typeface="Arial"/>
              </a:rPr>
              <a:t>s</a:t>
            </a:r>
            <a:r>
              <a:rPr b="0" lang="en-US" sz="1300" spc="-1" strike="noStrike">
                <a:latin typeface="Arial"/>
              </a:rPr>
              <a:t>h</a:t>
            </a:r>
            <a:r>
              <a:rPr b="0" lang="en-US" sz="1300" spc="-1" strike="noStrike">
                <a:latin typeface="Arial"/>
              </a:rPr>
              <a:t>o</a:t>
            </a:r>
            <a:r>
              <a:rPr b="0" lang="en-US" sz="1300" spc="-1" strike="noStrike">
                <a:latin typeface="Arial"/>
              </a:rPr>
              <a:t>w</a:t>
            </a:r>
            <a:r>
              <a:rPr b="0" lang="en-US" sz="1300" spc="-1" strike="noStrike">
                <a:latin typeface="Arial"/>
              </a:rPr>
              <a:t> </a:t>
            </a:r>
            <a:r>
              <a:rPr b="0" lang="en-US" sz="1300" spc="-1" strike="noStrike">
                <a:latin typeface="Arial"/>
              </a:rPr>
              <a:t>h</a:t>
            </a:r>
            <a:r>
              <a:rPr b="0" lang="en-US" sz="1300" spc="-1" strike="noStrike">
                <a:latin typeface="Arial"/>
              </a:rPr>
              <a:t>o</a:t>
            </a:r>
            <a:r>
              <a:rPr b="0" lang="en-US" sz="1300" spc="-1" strike="noStrike">
                <a:latin typeface="Arial"/>
              </a:rPr>
              <a:t>w</a:t>
            </a:r>
            <a:r>
              <a:rPr b="0" lang="en-US" sz="1300" spc="-1" strike="noStrike">
                <a:latin typeface="Arial"/>
              </a:rPr>
              <a:t> </a:t>
            </a:r>
            <a:r>
              <a:rPr b="0" lang="en-US" sz="1300" spc="-1" strike="noStrike">
                <a:latin typeface="Arial"/>
              </a:rPr>
              <a:t>d</a:t>
            </a:r>
            <a:r>
              <a:rPr b="0" lang="en-US" sz="1300" spc="-1" strike="noStrike">
                <a:latin typeface="Arial"/>
              </a:rPr>
              <a:t>a</a:t>
            </a:r>
            <a:r>
              <a:rPr b="0" lang="en-US" sz="1300" spc="-1" strike="noStrike">
                <a:latin typeface="Arial"/>
              </a:rPr>
              <a:t>t</a:t>
            </a:r>
            <a:r>
              <a:rPr b="0" lang="en-US" sz="1300" spc="-1" strike="noStrike">
                <a:latin typeface="Arial"/>
              </a:rPr>
              <a:t>a</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p</a:t>
            </a:r>
            <a:r>
              <a:rPr b="0" lang="en-US" sz="1300" spc="-1" strike="noStrike">
                <a:latin typeface="Arial"/>
              </a:rPr>
              <a:t>u</a:t>
            </a:r>
            <a:r>
              <a:rPr b="0" lang="en-US" sz="1300" spc="-1" strike="noStrike">
                <a:latin typeface="Arial"/>
              </a:rPr>
              <a:t>t</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a</a:t>
            </a:r>
            <a:r>
              <a:rPr b="0" lang="en-US" sz="1300" spc="-1" strike="noStrike">
                <a:latin typeface="Arial"/>
              </a:rPr>
              <a:t> </a:t>
            </a:r>
            <a:r>
              <a:rPr b="0" lang="en-US" sz="1300" spc="-1" strike="noStrike">
                <a:latin typeface="Arial"/>
              </a:rPr>
              <a:t>G</a:t>
            </a:r>
            <a:r>
              <a:rPr b="0" lang="en-US" sz="1300" spc="-1" strike="noStrike">
                <a:latin typeface="Arial"/>
              </a:rPr>
              <a:t>I</a:t>
            </a:r>
            <a:r>
              <a:rPr b="0" lang="en-US" sz="1300" spc="-1" strike="noStrike">
                <a:latin typeface="Arial"/>
              </a:rPr>
              <a:t>S</a:t>
            </a:r>
            <a:r>
              <a:rPr b="0" lang="en-US" sz="1300" spc="-1" strike="noStrike">
                <a:latin typeface="Arial"/>
              </a:rPr>
              <a:t> </a:t>
            </a:r>
            <a:r>
              <a:rPr b="0" lang="en-US" sz="1300" spc="-1" strike="noStrike">
                <a:latin typeface="Arial"/>
              </a:rPr>
              <a:t>s</a:t>
            </a:r>
            <a:r>
              <a:rPr b="0" lang="en-US" sz="1300" spc="-1" strike="noStrike">
                <a:latin typeface="Arial"/>
              </a:rPr>
              <a:t>y</a:t>
            </a:r>
            <a:r>
              <a:rPr b="0" lang="en-US" sz="1300" spc="-1" strike="noStrike">
                <a:latin typeface="Arial"/>
              </a:rPr>
              <a:t>s</a:t>
            </a:r>
            <a:r>
              <a:rPr b="0" lang="en-US" sz="1300" spc="-1" strike="noStrike">
                <a:latin typeface="Arial"/>
              </a:rPr>
              <a:t>t</a:t>
            </a:r>
            <a:r>
              <a:rPr b="0" lang="en-US" sz="1300" spc="-1" strike="noStrike">
                <a:latin typeface="Arial"/>
              </a:rPr>
              <a:t>e</a:t>
            </a:r>
            <a:r>
              <a:rPr b="0" lang="en-US" sz="1300" spc="-1" strike="noStrike">
                <a:latin typeface="Arial"/>
              </a:rPr>
              <a:t>m</a:t>
            </a:r>
            <a:r>
              <a:rPr b="0" lang="en-US" sz="1300" spc="-1" strike="noStrike">
                <a:latin typeface="Arial"/>
              </a:rPr>
              <a:t> </a:t>
            </a:r>
            <a:r>
              <a:rPr b="0" lang="en-US" sz="1300" spc="-1" strike="noStrike">
                <a:latin typeface="Arial"/>
              </a:rPr>
              <a:t>c</a:t>
            </a:r>
            <a:r>
              <a:rPr b="0" lang="en-US" sz="1300" spc="-1" strike="noStrike">
                <a:latin typeface="Arial"/>
              </a:rPr>
              <a:t>a</a:t>
            </a:r>
            <a:r>
              <a:rPr b="0" lang="en-US" sz="1300" spc="-1" strike="noStrike">
                <a:latin typeface="Arial"/>
              </a:rPr>
              <a:t>n</a:t>
            </a:r>
            <a:r>
              <a:rPr b="0" lang="en-US" sz="1300" spc="-1" strike="noStrike">
                <a:latin typeface="Arial"/>
              </a:rPr>
              <a:t> </a:t>
            </a:r>
            <a:r>
              <a:rPr b="0" lang="en-US" sz="1300" spc="-1" strike="noStrike">
                <a:latin typeface="Arial"/>
              </a:rPr>
              <a:t>b</a:t>
            </a:r>
            <a:r>
              <a:rPr b="0" lang="en-US" sz="1300" spc="-1" strike="noStrike">
                <a:latin typeface="Arial"/>
              </a:rPr>
              <a:t>e</a:t>
            </a:r>
            <a:r>
              <a:rPr b="0" lang="en-US" sz="1300" spc="-1" strike="noStrike">
                <a:latin typeface="Arial"/>
              </a:rPr>
              <a:t> </a:t>
            </a:r>
            <a:r>
              <a:rPr b="0" lang="en-US" sz="1300" spc="-1" strike="noStrike">
                <a:latin typeface="Arial"/>
              </a:rPr>
              <a:t>u</a:t>
            </a:r>
            <a:r>
              <a:rPr b="0" lang="en-US" sz="1300" spc="-1" strike="noStrike">
                <a:latin typeface="Arial"/>
              </a:rPr>
              <a:t>s</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d</a:t>
            </a:r>
            <a:r>
              <a:rPr b="0" lang="en-US" sz="1300" spc="-1" strike="noStrike">
                <a:latin typeface="Arial"/>
              </a:rPr>
              <a:t>e</a:t>
            </a:r>
            <a:r>
              <a:rPr b="0" lang="en-US" sz="1300" spc="-1" strike="noStrike">
                <a:latin typeface="Arial"/>
              </a:rPr>
              <a:t>t</a:t>
            </a:r>
            <a:r>
              <a:rPr b="0" lang="en-US" sz="1300" spc="-1" strike="noStrike">
                <a:latin typeface="Arial"/>
              </a:rPr>
              <a:t>e</a:t>
            </a:r>
            <a:r>
              <a:rPr b="0" lang="en-US" sz="1300" spc="-1" strike="noStrike">
                <a:latin typeface="Arial"/>
              </a:rPr>
              <a:t>r</a:t>
            </a:r>
            <a:r>
              <a:rPr b="0" lang="en-US" sz="1300" spc="-1" strike="noStrike">
                <a:latin typeface="Arial"/>
              </a:rPr>
              <a:t>m</a:t>
            </a:r>
            <a:r>
              <a:rPr b="0" lang="en-US" sz="1300" spc="-1" strike="noStrike">
                <a:latin typeface="Arial"/>
              </a:rPr>
              <a:t>i</a:t>
            </a:r>
            <a:r>
              <a:rPr b="0" lang="en-US" sz="1300" spc="-1" strike="noStrike">
                <a:latin typeface="Arial"/>
              </a:rPr>
              <a:t>n</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p</a:t>
            </a:r>
            <a:r>
              <a:rPr b="0" lang="en-US" sz="1300" spc="-1" strike="noStrike">
                <a:latin typeface="Arial"/>
              </a:rPr>
              <a:t>r</a:t>
            </a:r>
            <a:r>
              <a:rPr b="0" lang="en-US" sz="1300" spc="-1" strike="noStrike">
                <a:latin typeface="Arial"/>
              </a:rPr>
              <a:t>o</a:t>
            </a:r>
            <a:r>
              <a:rPr b="0" lang="en-US" sz="1300" spc="-1" strike="noStrike">
                <a:latin typeface="Arial"/>
              </a:rPr>
              <a:t>n</a:t>
            </a:r>
            <a:r>
              <a:rPr b="0" lang="en-US" sz="1300" spc="-1" strike="noStrike">
                <a:latin typeface="Arial"/>
              </a:rPr>
              <a:t>e</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f</a:t>
            </a:r>
            <a:r>
              <a:rPr b="0" lang="en-US" sz="1300" spc="-1" strike="noStrike">
                <a:latin typeface="Arial"/>
              </a:rPr>
              <a:t>o</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t</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B</a:t>
            </a:r>
            <a:r>
              <a:rPr b="0" lang="en-US" sz="1300" spc="-1" strike="noStrike">
                <a:latin typeface="Arial"/>
              </a:rPr>
              <a:t>y</a:t>
            </a:r>
            <a:r>
              <a:rPr b="0" lang="en-US" sz="1300" spc="-1" strike="noStrike">
                <a:latin typeface="Arial"/>
              </a:rPr>
              <a:t> </a:t>
            </a:r>
            <a:r>
              <a:rPr b="0" lang="en-US" sz="1300" spc="-1" strike="noStrike">
                <a:latin typeface="Arial"/>
              </a:rPr>
              <a:t>e</a:t>
            </a:r>
            <a:r>
              <a:rPr b="0" lang="en-US" sz="1300" spc="-1" strike="noStrike">
                <a:latin typeface="Arial"/>
              </a:rPr>
              <a:t>x</a:t>
            </a:r>
            <a:r>
              <a:rPr b="0" lang="en-US" sz="1300" spc="-1" strike="noStrike">
                <a:latin typeface="Arial"/>
              </a:rPr>
              <a:t>a</a:t>
            </a:r>
            <a:r>
              <a:rPr b="0" lang="en-US" sz="1300" spc="-1" strike="noStrike">
                <a:latin typeface="Arial"/>
              </a:rPr>
              <a:t>m</a:t>
            </a:r>
            <a:r>
              <a:rPr b="0" lang="en-US" sz="1300" spc="-1" strike="noStrike">
                <a:latin typeface="Arial"/>
              </a:rPr>
              <a:t>i</a:t>
            </a:r>
            <a:r>
              <a:rPr b="0" lang="en-US" sz="1300" spc="-1" strike="noStrike">
                <a:latin typeface="Arial"/>
              </a:rPr>
              <a:t>n</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c</a:t>
            </a:r>
            <a:r>
              <a:rPr b="0" lang="en-US" sz="1300" spc="-1" strike="noStrike">
                <a:latin typeface="Arial"/>
              </a:rPr>
              <a:t>l</a:t>
            </a:r>
            <a:r>
              <a:rPr b="0" lang="en-US" sz="1300" spc="-1" strike="noStrike">
                <a:latin typeface="Arial"/>
              </a:rPr>
              <a:t>i</a:t>
            </a:r>
            <a:r>
              <a:rPr b="0" lang="en-US" sz="1300" spc="-1" strike="noStrike">
                <a:latin typeface="Arial"/>
              </a:rPr>
              <a:t>m</a:t>
            </a:r>
            <a:r>
              <a:rPr b="0" lang="en-US" sz="1300" spc="-1" strike="noStrike">
                <a:latin typeface="Arial"/>
              </a:rPr>
              <a:t>a</a:t>
            </a:r>
            <a:r>
              <a:rPr b="0" lang="en-US" sz="1300" spc="-1" strike="noStrike">
                <a:latin typeface="Arial"/>
              </a:rPr>
              <a:t>t</a:t>
            </a:r>
            <a:r>
              <a:rPr b="0" lang="en-US" sz="1300" spc="-1" strike="noStrike">
                <a:latin typeface="Arial"/>
              </a:rPr>
              <a:t>i</a:t>
            </a:r>
            <a:r>
              <a:rPr b="0" lang="en-US" sz="1300" spc="-1" strike="noStrike">
                <a:latin typeface="Arial"/>
              </a:rPr>
              <a:t>c</a:t>
            </a:r>
            <a:r>
              <a:rPr b="0" lang="en-US" sz="1300" spc="-1" strike="noStrike">
                <a:latin typeface="Arial"/>
              </a:rPr>
              <a:t> </a:t>
            </a:r>
            <a:r>
              <a:rPr b="0" lang="en-US" sz="1300" spc="-1" strike="noStrike">
                <a:latin typeface="Arial"/>
              </a:rPr>
              <a:t>p</a:t>
            </a:r>
            <a:r>
              <a:rPr b="0" lang="en-US" sz="1300" spc="-1" strike="noStrike">
                <a:latin typeface="Arial"/>
              </a:rPr>
              <a:t>a</a:t>
            </a:r>
            <a:r>
              <a:rPr b="0" lang="en-US" sz="1300" spc="-1" strike="noStrike">
                <a:latin typeface="Arial"/>
              </a:rPr>
              <a:t>t</a:t>
            </a:r>
            <a:r>
              <a:rPr b="0" lang="en-US" sz="1300" spc="-1" strike="noStrike">
                <a:latin typeface="Arial"/>
              </a:rPr>
              <a:t>t</a:t>
            </a:r>
            <a:r>
              <a:rPr b="0" lang="en-US" sz="1300" spc="-1" strike="noStrike">
                <a:latin typeface="Arial"/>
              </a:rPr>
              <a:t>e</a:t>
            </a:r>
            <a:r>
              <a:rPr b="0" lang="en-US" sz="1300" spc="-1" strike="noStrike">
                <a:latin typeface="Arial"/>
              </a:rPr>
              <a:t>r</a:t>
            </a:r>
            <a:r>
              <a:rPr b="0" lang="en-US" sz="1300" spc="-1" strike="noStrike">
                <a:latin typeface="Arial"/>
              </a:rPr>
              <a:t>n</a:t>
            </a:r>
            <a:r>
              <a:rPr b="0" lang="en-US" sz="1300" spc="-1" strike="noStrike">
                <a:latin typeface="Arial"/>
              </a:rPr>
              <a:t>s</a:t>
            </a:r>
            <a:r>
              <a:rPr b="0" lang="en-US" sz="1300" spc="-1" strike="noStrike">
                <a:latin typeface="Arial"/>
              </a:rPr>
              <a:t> </a:t>
            </a:r>
            <a:r>
              <a:rPr b="0" lang="en-US" sz="1300" spc="-1" strike="noStrike">
                <a:latin typeface="Arial"/>
              </a:rPr>
              <a:t>i</a:t>
            </a:r>
            <a:r>
              <a:rPr b="0" lang="en-US" sz="1300" spc="-1" strike="noStrike">
                <a:latin typeface="Arial"/>
              </a:rPr>
              <a:t>t</a:t>
            </a:r>
            <a:r>
              <a:rPr b="0" lang="en-US" sz="1300" spc="-1" strike="noStrike">
                <a:latin typeface="Arial"/>
              </a:rPr>
              <a:t> </a:t>
            </a:r>
            <a:r>
              <a:rPr b="0" lang="en-US" sz="1300" spc="-1" strike="noStrike">
                <a:latin typeface="Arial"/>
              </a:rPr>
              <a:t>i</a:t>
            </a:r>
            <a:r>
              <a:rPr b="0" lang="en-US" sz="1300" spc="-1" strike="noStrike">
                <a:latin typeface="Arial"/>
              </a:rPr>
              <a:t>s</a:t>
            </a:r>
            <a:r>
              <a:rPr b="0" lang="en-US" sz="1300" spc="-1" strike="noStrike">
                <a:latin typeface="Arial"/>
              </a:rPr>
              <a:t> </a:t>
            </a:r>
            <a:r>
              <a:rPr b="0" lang="en-US" sz="1300" spc="-1" strike="noStrike">
                <a:latin typeface="Arial"/>
              </a:rPr>
              <a:t>p</a:t>
            </a:r>
            <a:r>
              <a:rPr b="0" lang="en-US" sz="1300" spc="-1" strike="noStrike">
                <a:latin typeface="Arial"/>
              </a:rPr>
              <a:t>o</a:t>
            </a:r>
            <a:r>
              <a:rPr b="0" lang="en-US" sz="1300" spc="-1" strike="noStrike">
                <a:latin typeface="Arial"/>
              </a:rPr>
              <a:t>s</a:t>
            </a:r>
            <a:r>
              <a:rPr b="0" lang="en-US" sz="1300" spc="-1" strike="noStrike">
                <a:latin typeface="Arial"/>
              </a:rPr>
              <a:t>s</a:t>
            </a:r>
            <a:r>
              <a:rPr b="0" lang="en-US" sz="1300" spc="-1" strike="noStrike">
                <a:latin typeface="Arial"/>
              </a:rPr>
              <a:t>i</a:t>
            </a:r>
            <a:r>
              <a:rPr b="0" lang="en-US" sz="1300" spc="-1" strike="noStrike">
                <a:latin typeface="Arial"/>
              </a:rPr>
              <a:t>b</a:t>
            </a:r>
            <a:r>
              <a:rPr b="0" lang="en-US" sz="1300" spc="-1" strike="noStrike">
                <a:latin typeface="Arial"/>
              </a:rPr>
              <a:t>l</a:t>
            </a:r>
            <a:r>
              <a:rPr b="0" lang="en-US" sz="1300" spc="-1" strike="noStrike">
                <a:latin typeface="Arial"/>
              </a:rPr>
              <a:t>e</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p</a:t>
            </a:r>
            <a:r>
              <a:rPr b="0" lang="en-US" sz="1300" spc="-1" strike="noStrike">
                <a:latin typeface="Arial"/>
              </a:rPr>
              <a:t>r</a:t>
            </a:r>
            <a:r>
              <a:rPr b="0" lang="en-US" sz="1300" spc="-1" strike="noStrike">
                <a:latin typeface="Arial"/>
              </a:rPr>
              <a:t>e</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t</a:t>
            </a:r>
            <a:r>
              <a:rPr b="0" lang="en-US" sz="1300" spc="-1" strike="noStrike">
                <a:latin typeface="Arial"/>
              </a:rPr>
              <a:t> </a:t>
            </a:r>
            <a:r>
              <a:rPr b="0" lang="en-US" sz="1300" spc="-1" strike="noStrike">
                <a:latin typeface="Arial"/>
              </a:rPr>
              <a:t>a</a:t>
            </a:r>
            <a:r>
              <a:rPr b="0" lang="en-US" sz="1300" spc="-1" strike="noStrike">
                <a:latin typeface="Arial"/>
              </a:rPr>
              <a:t>n</a:t>
            </a:r>
            <a:r>
              <a:rPr b="0" lang="en-US" sz="1300" spc="-1" strike="noStrike">
                <a:latin typeface="Arial"/>
              </a:rPr>
              <a:t>d</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l</a:t>
            </a:r>
            <a:r>
              <a:rPr b="0" lang="en-US" sz="1300" spc="-1" strike="noStrike">
                <a:latin typeface="Arial"/>
              </a:rPr>
              <a:t>e</a:t>
            </a:r>
            <a:r>
              <a:rPr b="0" lang="en-US" sz="1300" spc="-1" strike="noStrike">
                <a:latin typeface="Arial"/>
              </a:rPr>
              <a:t>v</a:t>
            </a:r>
            <a:r>
              <a:rPr b="0" lang="en-US" sz="1300" spc="-1" strike="noStrike">
                <a:latin typeface="Arial"/>
              </a:rPr>
              <a:t>e</a:t>
            </a:r>
            <a:r>
              <a:rPr b="0" lang="en-US" sz="1300" spc="-1" strike="noStrike">
                <a:latin typeface="Arial"/>
              </a:rPr>
              <a:t>l</a:t>
            </a:r>
            <a:r>
              <a:rPr b="0" lang="en-US" sz="1300" spc="-1" strike="noStrike">
                <a:latin typeface="Arial"/>
              </a:rPr>
              <a:t> </a:t>
            </a:r>
            <a:r>
              <a:rPr b="0" lang="en-US" sz="1300" spc="-1" strike="noStrike">
                <a:latin typeface="Arial"/>
              </a:rPr>
              <a:t>o</a:t>
            </a:r>
            <a:r>
              <a:rPr b="0" lang="en-US" sz="1300" spc="-1" strike="noStrike">
                <a:latin typeface="Arial"/>
              </a:rPr>
              <a:t>f</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r</a:t>
            </a:r>
            <a:r>
              <a:rPr b="0" lang="en-US" sz="1300" spc="-1" strike="noStrike">
                <a:latin typeface="Arial"/>
              </a:rPr>
              <a:t>i</a:t>
            </a:r>
            <a:r>
              <a:rPr b="0" lang="en-US" sz="1300" spc="-1" strike="noStrike">
                <a:latin typeface="Arial"/>
              </a:rPr>
              <a:t>s</a:t>
            </a:r>
            <a:r>
              <a:rPr b="0" lang="en-US" sz="1300" spc="-1" strike="noStrike">
                <a:latin typeface="Arial"/>
              </a:rPr>
              <a:t>k</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d</a:t>
            </a:r>
            <a:r>
              <a:rPr b="0" lang="en-US" sz="1300" spc="-1" strike="noStrike">
                <a:latin typeface="Arial"/>
              </a:rPr>
              <a:t>i</a:t>
            </a:r>
            <a:r>
              <a:rPr b="0" lang="en-US" sz="1300" spc="-1" strike="noStrike">
                <a:latin typeface="Arial"/>
              </a:rPr>
              <a:t>f</a:t>
            </a:r>
            <a:r>
              <a:rPr b="0" lang="en-US" sz="1300" spc="-1" strike="noStrike">
                <a:latin typeface="Arial"/>
              </a:rPr>
              <a:t>f</a:t>
            </a:r>
            <a:r>
              <a:rPr b="0" lang="en-US" sz="1300" spc="-1" strike="noStrike">
                <a:latin typeface="Arial"/>
              </a:rPr>
              <a:t>e</a:t>
            </a:r>
            <a:r>
              <a:rPr b="0" lang="en-US" sz="1300" spc="-1" strike="noStrike">
                <a:latin typeface="Arial"/>
              </a:rPr>
              <a:t>r</a:t>
            </a:r>
            <a:r>
              <a:rPr b="0" lang="en-US" sz="1300" spc="-1" strike="noStrike">
                <a:latin typeface="Arial"/>
              </a:rPr>
              <a:t>e</a:t>
            </a:r>
            <a:r>
              <a:rPr b="0" lang="en-US" sz="1300" spc="-1" strike="noStrike">
                <a:latin typeface="Arial"/>
              </a:rPr>
              <a:t>n</a:t>
            </a:r>
            <a:r>
              <a:rPr b="0" lang="en-US" sz="1300" spc="-1" strike="noStrike">
                <a:latin typeface="Arial"/>
              </a:rPr>
              <a:t>t</a:t>
            </a:r>
            <a:r>
              <a:rPr b="0" lang="en-US" sz="1300" spc="-1" strike="noStrike">
                <a:latin typeface="Arial"/>
              </a:rPr>
              <a:t> </a:t>
            </a:r>
            <a:r>
              <a:rPr b="0" lang="en-US" sz="1300" spc="-1" strike="noStrike">
                <a:latin typeface="Arial"/>
              </a:rPr>
              <a:t>r</a:t>
            </a:r>
            <a:r>
              <a:rPr b="0" lang="en-US" sz="1300" spc="-1" strike="noStrike">
                <a:latin typeface="Arial"/>
              </a:rPr>
              <a:t>e</a:t>
            </a:r>
            <a:r>
              <a:rPr b="0" lang="en-US" sz="1300" spc="-1" strike="noStrike">
                <a:latin typeface="Arial"/>
              </a:rPr>
              <a:t>g</a:t>
            </a:r>
            <a:r>
              <a:rPr b="0" lang="en-US" sz="1300" spc="-1" strike="noStrike">
                <a:latin typeface="Arial"/>
              </a:rPr>
              <a:t>i</a:t>
            </a:r>
            <a:r>
              <a:rPr b="0" lang="en-US" sz="1300" spc="-1" strike="noStrike">
                <a:latin typeface="Arial"/>
              </a:rPr>
              <a:t>o</a:t>
            </a:r>
            <a:r>
              <a:rPr b="0" lang="en-US" sz="1300" spc="-1" strike="noStrike">
                <a:latin typeface="Arial"/>
              </a:rPr>
              <a:t>n</a:t>
            </a:r>
            <a:r>
              <a:rPr b="0" lang="en-US" sz="1300" spc="-1" strike="noStrike">
                <a:latin typeface="Arial"/>
              </a:rPr>
              <a:t>s</a:t>
            </a:r>
            <a:r>
              <a:rPr b="0" lang="en-US" sz="1300" spc="-1" strike="noStrike">
                <a:latin typeface="Arial"/>
              </a:rPr>
              <a:t>.</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w</a:t>
            </a:r>
            <a:r>
              <a:rPr b="0" lang="en-US" sz="1300" spc="-1" strike="noStrike">
                <a:latin typeface="Arial"/>
              </a:rPr>
              <a:t>i</a:t>
            </a:r>
            <a:r>
              <a:rPr b="0" lang="en-US" sz="1300" spc="-1" strike="noStrike">
                <a:latin typeface="Arial"/>
              </a:rPr>
              <a:t>t</a:t>
            </a:r>
            <a:r>
              <a:rPr b="0" lang="en-US" sz="1300" spc="-1" strike="noStrike">
                <a:latin typeface="Arial"/>
              </a:rPr>
              <a:t>h</a:t>
            </a:r>
            <a:r>
              <a:rPr b="0" lang="en-US" sz="1300" spc="-1" strike="noStrike">
                <a:latin typeface="Arial"/>
              </a:rPr>
              <a:t> </a:t>
            </a:r>
            <a:r>
              <a:rPr b="0" lang="en-US" sz="1300" spc="-1" strike="noStrike">
                <a:latin typeface="Arial"/>
              </a:rPr>
              <a:t>h</a:t>
            </a:r>
            <a:r>
              <a:rPr b="0" lang="en-US" sz="1300" spc="-1" strike="noStrike">
                <a:latin typeface="Arial"/>
              </a:rPr>
              <a:t>i</a:t>
            </a:r>
            <a:r>
              <a:rPr b="0" lang="en-US" sz="1300" spc="-1" strike="noStrike">
                <a:latin typeface="Arial"/>
              </a:rPr>
              <a:t>g</a:t>
            </a:r>
            <a:r>
              <a:rPr b="0" lang="en-US" sz="1300" spc="-1" strike="noStrike">
                <a:latin typeface="Arial"/>
              </a:rPr>
              <a:t>h</a:t>
            </a:r>
            <a:r>
              <a:rPr b="0" lang="en-US" sz="1300" spc="-1" strike="noStrike">
                <a:latin typeface="Arial"/>
              </a:rPr>
              <a:t>e</a:t>
            </a:r>
            <a:r>
              <a:rPr b="0" lang="en-US" sz="1300" spc="-1" strike="noStrike">
                <a:latin typeface="Arial"/>
              </a:rPr>
              <a:t>r</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r</a:t>
            </a:r>
            <a:r>
              <a:rPr b="0" lang="en-US" sz="1300" spc="-1" strike="noStrike">
                <a:latin typeface="Arial"/>
              </a:rPr>
              <a:t>i</a:t>
            </a:r>
            <a:r>
              <a:rPr b="0" lang="en-US" sz="1300" spc="-1" strike="noStrike">
                <a:latin typeface="Arial"/>
              </a:rPr>
              <a:t>s</a:t>
            </a:r>
            <a:r>
              <a:rPr b="0" lang="en-US" sz="1300" spc="-1" strike="noStrike">
                <a:latin typeface="Arial"/>
              </a:rPr>
              <a:t>k</a:t>
            </a:r>
            <a:r>
              <a:rPr b="0" lang="en-US" sz="1300" spc="-1" strike="noStrike">
                <a:latin typeface="Arial"/>
              </a:rPr>
              <a:t> </a:t>
            </a:r>
            <a:r>
              <a:rPr b="0" lang="en-US" sz="1300" spc="-1" strike="noStrike">
                <a:latin typeface="Arial"/>
              </a:rPr>
              <a:t>w</a:t>
            </a:r>
            <a:r>
              <a:rPr b="0" lang="en-US" sz="1300" spc="-1" strike="noStrike">
                <a:latin typeface="Arial"/>
              </a:rPr>
              <a:t>i</a:t>
            </a:r>
            <a:r>
              <a:rPr b="0" lang="en-US" sz="1300" spc="-1" strike="noStrike">
                <a:latin typeface="Arial"/>
              </a:rPr>
              <a:t>l</a:t>
            </a:r>
            <a:r>
              <a:rPr b="0" lang="en-US" sz="1300" spc="-1" strike="noStrike">
                <a:latin typeface="Arial"/>
              </a:rPr>
              <a:t>l</a:t>
            </a:r>
            <a:r>
              <a:rPr b="0" lang="en-US" sz="1300" spc="-1" strike="noStrike">
                <a:latin typeface="Arial"/>
              </a:rPr>
              <a:t> </a:t>
            </a:r>
            <a:r>
              <a:rPr b="0" lang="en-US" sz="1300" spc="-1" strike="noStrike">
                <a:latin typeface="Arial"/>
              </a:rPr>
              <a:t>h</a:t>
            </a:r>
            <a:r>
              <a:rPr b="0" lang="en-US" sz="1300" spc="-1" strike="noStrike">
                <a:latin typeface="Arial"/>
              </a:rPr>
              <a:t>a</a:t>
            </a:r>
            <a:r>
              <a:rPr b="0" lang="en-US" sz="1300" spc="-1" strike="noStrike">
                <a:latin typeface="Arial"/>
              </a:rPr>
              <a:t>v</a:t>
            </a:r>
            <a:r>
              <a:rPr b="0" lang="en-US" sz="1300" spc="-1" strike="noStrike">
                <a:latin typeface="Arial"/>
              </a:rPr>
              <a:t>e</a:t>
            </a:r>
            <a:r>
              <a:rPr b="0" lang="en-US" sz="1300" spc="-1" strike="noStrike">
                <a:latin typeface="Arial"/>
              </a:rPr>
              <a:t> </a:t>
            </a:r>
            <a:r>
              <a:rPr b="0" lang="en-US" sz="1300" spc="-1" strike="noStrike">
                <a:latin typeface="Arial"/>
              </a:rPr>
              <a:t>r</a:t>
            </a:r>
            <a:r>
              <a:rPr b="0" lang="en-US" sz="1300" spc="-1" strike="noStrike">
                <a:latin typeface="Arial"/>
              </a:rPr>
              <a:t>e</a:t>
            </a:r>
            <a:r>
              <a:rPr b="0" lang="en-US" sz="1300" spc="-1" strike="noStrike">
                <a:latin typeface="Arial"/>
              </a:rPr>
              <a:t>c</a:t>
            </a:r>
            <a:r>
              <a:rPr b="0" lang="en-US" sz="1300" spc="-1" strike="noStrike">
                <a:latin typeface="Arial"/>
              </a:rPr>
              <a:t>e</a:t>
            </a:r>
            <a:r>
              <a:rPr b="0" lang="en-US" sz="1300" spc="-1" strike="noStrike">
                <a:latin typeface="Arial"/>
              </a:rPr>
              <a:t>i</a:t>
            </a:r>
            <a:r>
              <a:rPr b="0" lang="en-US" sz="1300" spc="-1" strike="noStrike">
                <a:latin typeface="Arial"/>
              </a:rPr>
              <a:t>v</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l</a:t>
            </a:r>
            <a:r>
              <a:rPr b="0" lang="en-US" sz="1300" spc="-1" strike="noStrike">
                <a:latin typeface="Arial"/>
              </a:rPr>
              <a:t>i</a:t>
            </a:r>
            <a:r>
              <a:rPr b="0" lang="en-US" sz="1300" spc="-1" strike="noStrike">
                <a:latin typeface="Arial"/>
              </a:rPr>
              <a:t>t</a:t>
            </a:r>
            <a:r>
              <a:rPr b="0" lang="en-US" sz="1300" spc="-1" strike="noStrike">
                <a:latin typeface="Arial"/>
              </a:rPr>
              <a:t>t</a:t>
            </a:r>
            <a:r>
              <a:rPr b="0" lang="en-US" sz="1300" spc="-1" strike="noStrike">
                <a:latin typeface="Arial"/>
              </a:rPr>
              <a:t>l</a:t>
            </a:r>
            <a:r>
              <a:rPr b="0" lang="en-US" sz="1300" spc="-1" strike="noStrike">
                <a:latin typeface="Arial"/>
              </a:rPr>
              <a:t>e</a:t>
            </a:r>
            <a:r>
              <a:rPr b="0" lang="en-US" sz="1300" spc="-1" strike="noStrike">
                <a:latin typeface="Arial"/>
              </a:rPr>
              <a:t> </a:t>
            </a:r>
            <a:r>
              <a:rPr b="0" lang="en-US" sz="1300" spc="-1" strike="noStrike">
                <a:latin typeface="Arial"/>
              </a:rPr>
              <a:t>r</a:t>
            </a:r>
            <a:r>
              <a:rPr b="0" lang="en-US" sz="1300" spc="-1" strike="noStrike">
                <a:latin typeface="Arial"/>
              </a:rPr>
              <a:t>a</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o</a:t>
            </a:r>
            <a:r>
              <a:rPr b="0" lang="en-US" sz="1300" spc="-1" strike="noStrike">
                <a:latin typeface="Arial"/>
              </a:rPr>
              <a:t>v</a:t>
            </a:r>
            <a:r>
              <a:rPr b="0" lang="en-US" sz="1300" spc="-1" strike="noStrike">
                <a:latin typeface="Arial"/>
              </a:rPr>
              <a:t>e</a:t>
            </a:r>
            <a:r>
              <a:rPr b="0" lang="en-US" sz="1300" spc="-1" strike="noStrike">
                <a:latin typeface="Arial"/>
              </a:rPr>
              <a:t>r</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c</a:t>
            </a:r>
            <a:r>
              <a:rPr b="0" lang="en-US" sz="1300" spc="-1" strike="noStrike">
                <a:latin typeface="Arial"/>
              </a:rPr>
              <a:t>o</a:t>
            </a:r>
            <a:r>
              <a:rPr b="0" lang="en-US" sz="1300" spc="-1" strike="noStrike">
                <a:latin typeface="Arial"/>
              </a:rPr>
              <a:t>u</a:t>
            </a:r>
            <a:r>
              <a:rPr b="0" lang="en-US" sz="1300" spc="-1" strike="noStrike">
                <a:latin typeface="Arial"/>
              </a:rPr>
              <a:t>r</a:t>
            </a:r>
            <a:r>
              <a:rPr b="0" lang="en-US" sz="1300" spc="-1" strike="noStrike">
                <a:latin typeface="Arial"/>
              </a:rPr>
              <a:t>s</a:t>
            </a:r>
            <a:r>
              <a:rPr b="0" lang="en-US" sz="1300" spc="-1" strike="noStrike">
                <a:latin typeface="Arial"/>
              </a:rPr>
              <a:t>e</a:t>
            </a:r>
            <a:r>
              <a:rPr b="0" lang="en-US" sz="1300" spc="-1" strike="noStrike">
                <a:latin typeface="Arial"/>
              </a:rPr>
              <a:t> </a:t>
            </a:r>
            <a:r>
              <a:rPr b="0" lang="en-US" sz="1300" spc="-1" strike="noStrike">
                <a:latin typeface="Arial"/>
              </a:rPr>
              <a:t>o</a:t>
            </a:r>
            <a:r>
              <a:rPr b="0" lang="en-US" sz="1300" spc="-1" strike="noStrike">
                <a:latin typeface="Arial"/>
              </a:rPr>
              <a:t>f</a:t>
            </a:r>
            <a:r>
              <a:rPr b="0" lang="en-US" sz="1300" spc="-1" strike="noStrike">
                <a:latin typeface="Arial"/>
              </a:rPr>
              <a:t> </a:t>
            </a:r>
            <a:r>
              <a:rPr b="0" lang="en-US" sz="1300" spc="-1" strike="noStrike">
                <a:latin typeface="Arial"/>
              </a:rPr>
              <a:t>a</a:t>
            </a:r>
            <a:r>
              <a:rPr b="0" lang="en-US" sz="1300" spc="-1" strike="noStrike">
                <a:latin typeface="Arial"/>
              </a:rPr>
              <a:t> </a:t>
            </a:r>
            <a:r>
              <a:rPr b="0" lang="en-US" sz="1300" spc="-1" strike="noStrike">
                <a:latin typeface="Arial"/>
              </a:rPr>
              <a:t>s</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o</a:t>
            </a:r>
            <a:r>
              <a:rPr b="0" lang="en-US" sz="1300" spc="-1" strike="noStrike">
                <a:latin typeface="Arial"/>
              </a:rPr>
              <a:t>n</a:t>
            </a:r>
            <a:r>
              <a:rPr b="0" lang="en-US" sz="1300" spc="-1" strike="noStrike">
                <a:latin typeface="Arial"/>
              </a:rPr>
              <a:t>.</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y</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y</a:t>
            </a:r>
            <a:r>
              <a:rPr b="0" lang="en-US" sz="1300" spc="-1" strike="noStrike">
                <a:latin typeface="Arial"/>
              </a:rPr>
              <a:t> </a:t>
            </a:r>
            <a:r>
              <a:rPr b="0" lang="en-US" sz="1300" spc="-1" strike="noStrike">
                <a:latin typeface="Arial"/>
              </a:rPr>
              <a:t>a</a:t>
            </a:r>
            <a:r>
              <a:rPr b="0" lang="en-US" sz="1300" spc="-1" strike="noStrike">
                <a:latin typeface="Arial"/>
              </a:rPr>
              <a:t>l</a:t>
            </a:r>
            <a:r>
              <a:rPr b="0" lang="en-US" sz="1300" spc="-1" strike="noStrike">
                <a:latin typeface="Arial"/>
              </a:rPr>
              <a:t>s</a:t>
            </a:r>
            <a:r>
              <a:rPr b="0" lang="en-US" sz="1300" spc="-1" strike="noStrike">
                <a:latin typeface="Arial"/>
              </a:rPr>
              <a:t>o</a:t>
            </a:r>
            <a:r>
              <a:rPr b="0" lang="en-US" sz="1300" spc="-1" strike="noStrike">
                <a:latin typeface="Arial"/>
              </a:rPr>
              <a:t> </a:t>
            </a:r>
            <a:r>
              <a:rPr b="0" lang="en-US" sz="1300" spc="-1" strike="noStrike">
                <a:latin typeface="Arial"/>
              </a:rPr>
              <a:t>b</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w</a:t>
            </a:r>
            <a:r>
              <a:rPr b="0" lang="en-US" sz="1300" spc="-1" strike="noStrike">
                <a:latin typeface="Arial"/>
              </a:rPr>
              <a:t>h</a:t>
            </a:r>
            <a:r>
              <a:rPr b="0" lang="en-US" sz="1300" spc="-1" strike="noStrike">
                <a:latin typeface="Arial"/>
              </a:rPr>
              <a:t>e</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i</a:t>
            </a:r>
            <a:r>
              <a:rPr b="0" lang="en-US" sz="1300" spc="-1" strike="noStrike">
                <a:latin typeface="Arial"/>
              </a:rPr>
              <a:t>s</a:t>
            </a:r>
            <a:r>
              <a:rPr b="0" lang="en-US" sz="1300" spc="-1" strike="noStrike">
                <a:latin typeface="Arial"/>
              </a:rPr>
              <a:t> </a:t>
            </a:r>
            <a:r>
              <a:rPr b="0" lang="en-US" sz="1300" spc="-1" strike="noStrike">
                <a:latin typeface="Arial"/>
              </a:rPr>
              <a:t>c</a:t>
            </a:r>
            <a:r>
              <a:rPr b="0" lang="en-US" sz="1300" spc="-1" strike="noStrike">
                <a:latin typeface="Arial"/>
              </a:rPr>
              <a:t>o</a:t>
            </a:r>
            <a:r>
              <a:rPr b="0" lang="en-US" sz="1300" spc="-1" strike="noStrike">
                <a:latin typeface="Arial"/>
              </a:rPr>
              <a:t>m</a:t>
            </a:r>
            <a:r>
              <a:rPr b="0" lang="en-US" sz="1300" spc="-1" strike="noStrike">
                <a:latin typeface="Arial"/>
              </a:rPr>
              <a:t>m</a:t>
            </a:r>
            <a:r>
              <a:rPr b="0" lang="en-US" sz="1300" spc="-1" strike="noStrike">
                <a:latin typeface="Arial"/>
              </a:rPr>
              <a:t>o</a:t>
            </a:r>
            <a:r>
              <a:rPr b="0" lang="en-US" sz="1300" spc="-1" strike="noStrike">
                <a:latin typeface="Arial"/>
              </a:rPr>
              <a:t>n</a:t>
            </a:r>
            <a:r>
              <a:rPr b="0" lang="en-US" sz="1300" spc="-1" strike="noStrike">
                <a:latin typeface="Arial"/>
              </a:rPr>
              <a:t>l</a:t>
            </a:r>
            <a:r>
              <a:rPr b="0" lang="en-US" sz="1300" spc="-1" strike="noStrike">
                <a:latin typeface="Arial"/>
              </a:rPr>
              <a:t>y</a:t>
            </a:r>
            <a:r>
              <a:rPr b="0" lang="en-US" sz="1300" spc="-1" strike="noStrike">
                <a:latin typeface="Arial"/>
              </a:rPr>
              <a:t> </a:t>
            </a:r>
            <a:r>
              <a:rPr b="0" lang="en-US" sz="1300" spc="-1" strike="noStrike">
                <a:latin typeface="Arial"/>
              </a:rPr>
              <a:t>u</a:t>
            </a:r>
            <a:r>
              <a:rPr b="0" lang="en-US" sz="1300" spc="-1" strike="noStrike">
                <a:latin typeface="Arial"/>
              </a:rPr>
              <a:t>s</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a</a:t>
            </a:r>
            <a:r>
              <a:rPr b="0" lang="en-US" sz="1300" spc="-1" strike="noStrike">
                <a:latin typeface="Arial"/>
              </a:rPr>
              <a:t>g</a:t>
            </a:r>
            <a:r>
              <a:rPr b="0" lang="en-US" sz="1300" spc="-1" strike="noStrike">
                <a:latin typeface="Arial"/>
              </a:rPr>
              <a:t>r</a:t>
            </a:r>
            <a:r>
              <a:rPr b="0" lang="en-US" sz="1300" spc="-1" strike="noStrike">
                <a:latin typeface="Arial"/>
              </a:rPr>
              <a:t>i</a:t>
            </a:r>
            <a:r>
              <a:rPr b="0" lang="en-US" sz="1300" spc="-1" strike="noStrike">
                <a:latin typeface="Arial"/>
              </a:rPr>
              <a:t>c</a:t>
            </a:r>
            <a:r>
              <a:rPr b="0" lang="en-US" sz="1300" spc="-1" strike="noStrike">
                <a:latin typeface="Arial"/>
              </a:rPr>
              <a:t>u</a:t>
            </a:r>
            <a:r>
              <a:rPr b="0" lang="en-US" sz="1300" spc="-1" strike="noStrike">
                <a:latin typeface="Arial"/>
              </a:rPr>
              <a:t>l</a:t>
            </a:r>
            <a:r>
              <a:rPr b="0" lang="en-US" sz="1300" spc="-1" strike="noStrike">
                <a:latin typeface="Arial"/>
              </a:rPr>
              <a:t>t</a:t>
            </a:r>
            <a:r>
              <a:rPr b="0" lang="en-US" sz="1300" spc="-1" strike="noStrike">
                <a:latin typeface="Arial"/>
              </a:rPr>
              <a:t>u</a:t>
            </a:r>
            <a:r>
              <a:rPr b="0" lang="en-US" sz="1300" spc="-1" strike="noStrike">
                <a:latin typeface="Arial"/>
              </a:rPr>
              <a:t>r</a:t>
            </a:r>
            <a:r>
              <a:rPr b="0" lang="en-US" sz="1300" spc="-1" strike="noStrike">
                <a:latin typeface="Arial"/>
              </a:rPr>
              <a:t>e</a:t>
            </a:r>
            <a:r>
              <a:rPr b="0" lang="en-US" sz="1300" spc="-1" strike="noStrike">
                <a:latin typeface="Arial"/>
              </a:rPr>
              <a:t>.</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s</a:t>
            </a:r>
            <a:r>
              <a:rPr b="0" lang="en-US" sz="1300" spc="-1" strike="noStrike">
                <a:latin typeface="Arial"/>
              </a:rPr>
              <a:t>t</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 </a:t>
            </a:r>
            <a:r>
              <a:rPr b="0" lang="en-US" sz="1300" spc="-1" strike="noStrike">
                <a:latin typeface="Arial"/>
              </a:rPr>
              <a:t>s</a:t>
            </a:r>
            <a:r>
              <a:rPr b="0" lang="en-US" sz="1300" spc="-1" strike="noStrike">
                <a:latin typeface="Arial"/>
              </a:rPr>
              <a:t>h</a:t>
            </a:r>
            <a:r>
              <a:rPr b="0" lang="en-US" sz="1300" spc="-1" strike="noStrike">
                <a:latin typeface="Arial"/>
              </a:rPr>
              <a:t>o</a:t>
            </a:r>
            <a:r>
              <a:rPr b="0" lang="en-US" sz="1300" spc="-1" strike="noStrike">
                <a:latin typeface="Arial"/>
              </a:rPr>
              <a:t>w</a:t>
            </a:r>
            <a:r>
              <a:rPr b="0" lang="en-US" sz="1300" spc="-1" strike="noStrike">
                <a:latin typeface="Arial"/>
              </a:rPr>
              <a:t>s</a:t>
            </a:r>
            <a:r>
              <a:rPr b="0" lang="en-US" sz="1300" spc="-1" strike="noStrike">
                <a:latin typeface="Arial"/>
              </a:rPr>
              <a:t> </a:t>
            </a:r>
            <a:r>
              <a:rPr b="0" lang="en-US" sz="1300" spc="-1" strike="noStrike">
                <a:latin typeface="Arial"/>
              </a:rPr>
              <a:t>s</a:t>
            </a:r>
            <a:r>
              <a:rPr b="0" lang="en-US" sz="1300" spc="-1" strike="noStrike">
                <a:latin typeface="Arial"/>
              </a:rPr>
              <a:t>o</a:t>
            </a:r>
            <a:r>
              <a:rPr b="0" lang="en-US" sz="1300" spc="-1" strike="noStrike">
                <a:latin typeface="Arial"/>
              </a:rPr>
              <a:t>i</a:t>
            </a:r>
            <a:r>
              <a:rPr b="0" lang="en-US" sz="1300" spc="-1" strike="noStrike">
                <a:latin typeface="Arial"/>
              </a:rPr>
              <a:t>l</a:t>
            </a:r>
            <a:r>
              <a:rPr b="0" lang="en-US" sz="1300" spc="-1" strike="noStrike">
                <a:latin typeface="Arial"/>
              </a:rPr>
              <a:t> </a:t>
            </a:r>
            <a:r>
              <a:rPr b="0" lang="en-US" sz="1300" spc="-1" strike="noStrike">
                <a:latin typeface="Arial"/>
              </a:rPr>
              <a:t>w</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r</a:t>
            </a:r>
            <a:r>
              <a:rPr b="0" lang="en-US" sz="1300" spc="-1" strike="noStrike">
                <a:latin typeface="Arial"/>
              </a:rPr>
              <a:t> </a:t>
            </a:r>
            <a:r>
              <a:rPr b="0" lang="en-US" sz="1300" spc="-1" strike="noStrike">
                <a:latin typeface="Arial"/>
              </a:rPr>
              <a:t>c</a:t>
            </a:r>
            <a:r>
              <a:rPr b="0" lang="en-US" sz="1300" spc="-1" strike="noStrike">
                <a:latin typeface="Arial"/>
              </a:rPr>
              <a:t>a</a:t>
            </a:r>
            <a:r>
              <a:rPr b="0" lang="en-US" sz="1300" spc="-1" strike="noStrike">
                <a:latin typeface="Arial"/>
              </a:rPr>
              <a:t>p</a:t>
            </a:r>
            <a:r>
              <a:rPr b="0" lang="en-US" sz="1300" spc="-1" strike="noStrike">
                <a:latin typeface="Arial"/>
              </a:rPr>
              <a:t>a</a:t>
            </a:r>
            <a:r>
              <a:rPr b="0" lang="en-US" sz="1300" spc="-1" strike="noStrike">
                <a:latin typeface="Arial"/>
              </a:rPr>
              <a:t>c</a:t>
            </a:r>
            <a:r>
              <a:rPr b="0" lang="en-US" sz="1300" spc="-1" strike="noStrike">
                <a:latin typeface="Arial"/>
              </a:rPr>
              <a:t>i</a:t>
            </a:r>
            <a:r>
              <a:rPr b="0" lang="en-US" sz="1300" spc="-1" strike="noStrike">
                <a:latin typeface="Arial"/>
              </a:rPr>
              <a:t>t</a:t>
            </a:r>
            <a:r>
              <a:rPr b="0" lang="en-US" sz="1300" spc="-1" strike="noStrike">
                <a:latin typeface="Arial"/>
              </a:rPr>
              <a:t>y</a:t>
            </a:r>
            <a:r>
              <a:rPr b="0" lang="en-US" sz="1300" spc="-1" strike="noStrike">
                <a:latin typeface="Arial"/>
              </a:rPr>
              <a:t>,</a:t>
            </a:r>
            <a:r>
              <a:rPr b="0" lang="en-US" sz="1300" spc="-1" strike="noStrike">
                <a:latin typeface="Arial"/>
              </a:rPr>
              <a:t> </a:t>
            </a:r>
            <a:r>
              <a:rPr b="0" lang="en-US" sz="1300" spc="-1" strike="noStrike">
                <a:latin typeface="Arial"/>
              </a:rPr>
              <a:t>w</a:t>
            </a:r>
            <a:r>
              <a:rPr b="0" lang="en-US" sz="1300" spc="-1" strike="noStrike">
                <a:latin typeface="Arial"/>
              </a:rPr>
              <a:t>i</a:t>
            </a:r>
            <a:r>
              <a:rPr b="0" lang="en-US" sz="1300" spc="-1" strike="noStrike">
                <a:latin typeface="Arial"/>
              </a:rPr>
              <a:t>t</a:t>
            </a:r>
            <a:r>
              <a:rPr b="0" lang="en-US" sz="1300" spc="-1" strike="noStrike">
                <a:latin typeface="Arial"/>
              </a:rPr>
              <a:t>h</a:t>
            </a:r>
            <a:r>
              <a:rPr b="0" lang="en-US" sz="1300" spc="-1" strike="noStrike">
                <a:latin typeface="Arial"/>
              </a:rPr>
              <a:t> </a:t>
            </a:r>
            <a:r>
              <a:rPr b="0" lang="en-US" sz="1300" spc="-1" strike="noStrike">
                <a:latin typeface="Arial"/>
              </a:rPr>
              <a:t>p</a:t>
            </a:r>
            <a:r>
              <a:rPr b="0" lang="en-US" sz="1300" spc="-1" strike="noStrike">
                <a:latin typeface="Arial"/>
              </a:rPr>
              <a:t>u</a:t>
            </a:r>
            <a:r>
              <a:rPr b="0" lang="en-US" sz="1300" spc="-1" strike="noStrike">
                <a:latin typeface="Arial"/>
              </a:rPr>
              <a:t>r</a:t>
            </a:r>
            <a:r>
              <a:rPr b="0" lang="en-US" sz="1300" spc="-1" strike="noStrike">
                <a:latin typeface="Arial"/>
              </a:rPr>
              <a:t>p</a:t>
            </a:r>
            <a:r>
              <a:rPr b="0" lang="en-US" sz="1300" spc="-1" strike="noStrike">
                <a:latin typeface="Arial"/>
              </a:rPr>
              <a:t>l</a:t>
            </a:r>
            <a:r>
              <a:rPr b="0" lang="en-US" sz="1300" spc="-1" strike="noStrike">
                <a:latin typeface="Arial"/>
              </a:rPr>
              <a:t>e</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a</a:t>
            </a:r>
            <a:r>
              <a:rPr b="0" lang="en-US" sz="1300" spc="-1" strike="noStrike">
                <a:latin typeface="Arial"/>
              </a:rPr>
              <a:t>t</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x</a:t>
            </a:r>
            <a:r>
              <a:rPr b="0" lang="en-US" sz="1300" spc="-1" strike="noStrike">
                <a:latin typeface="Arial"/>
              </a:rPr>
              <a:t>i</a:t>
            </a:r>
            <a:r>
              <a:rPr b="0" lang="en-US" sz="1300" spc="-1" strike="noStrike">
                <a:latin typeface="Arial"/>
              </a:rPr>
              <a:t>m</a:t>
            </a:r>
            <a:r>
              <a:rPr b="0" lang="en-US" sz="1300" spc="-1" strike="noStrike">
                <a:latin typeface="Arial"/>
              </a:rPr>
              <a:t>u</a:t>
            </a:r>
            <a:r>
              <a:rPr b="0" lang="en-US" sz="1300" spc="-1" strike="noStrike">
                <a:latin typeface="Arial"/>
              </a:rPr>
              <a:t>m</a:t>
            </a:r>
            <a:r>
              <a:rPr b="0" lang="en-US" sz="1300" spc="-1" strike="noStrike">
                <a:latin typeface="Arial"/>
              </a:rPr>
              <a:t> </a:t>
            </a:r>
            <a:r>
              <a:rPr b="0" lang="en-US" sz="1300" spc="-1" strike="noStrike">
                <a:latin typeface="Arial"/>
              </a:rPr>
              <a:t>c</a:t>
            </a:r>
            <a:r>
              <a:rPr b="0" lang="en-US" sz="1300" spc="-1" strike="noStrike">
                <a:latin typeface="Arial"/>
              </a:rPr>
              <a:t>a</a:t>
            </a:r>
            <a:r>
              <a:rPr b="0" lang="en-US" sz="1300" spc="-1" strike="noStrike">
                <a:latin typeface="Arial"/>
              </a:rPr>
              <a:t>p</a:t>
            </a:r>
            <a:r>
              <a:rPr b="0" lang="en-US" sz="1300" spc="-1" strike="noStrike">
                <a:latin typeface="Arial"/>
              </a:rPr>
              <a:t>a</a:t>
            </a:r>
            <a:r>
              <a:rPr b="0" lang="en-US" sz="1300" spc="-1" strike="noStrike">
                <a:latin typeface="Arial"/>
              </a:rPr>
              <a:t>c</a:t>
            </a:r>
            <a:r>
              <a:rPr b="0" lang="en-US" sz="1300" spc="-1" strike="noStrike">
                <a:latin typeface="Arial"/>
              </a:rPr>
              <a:t>i</a:t>
            </a:r>
            <a:r>
              <a:rPr b="0" lang="en-US" sz="1300" spc="-1" strike="noStrike">
                <a:latin typeface="Arial"/>
              </a:rPr>
              <a:t>t</a:t>
            </a:r>
            <a:r>
              <a:rPr b="0" lang="en-US" sz="1300" spc="-1" strike="noStrike">
                <a:latin typeface="Arial"/>
              </a:rPr>
              <a:t>y</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r</a:t>
            </a:r>
            <a:r>
              <a:rPr b="0" lang="en-US" sz="1300" spc="-1" strike="noStrike">
                <a:latin typeface="Arial"/>
              </a:rPr>
              <a:t>e</a:t>
            </a:r>
            <a:r>
              <a:rPr b="0" lang="en-US" sz="1300" spc="-1" strike="noStrike">
                <a:latin typeface="Arial"/>
              </a:rPr>
              <a:t>t</a:t>
            </a:r>
            <a:r>
              <a:rPr b="0" lang="en-US" sz="1300" spc="-1" strike="noStrike">
                <a:latin typeface="Arial"/>
              </a:rPr>
              <a:t>a</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w</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r</a:t>
            </a:r>
            <a:r>
              <a:rPr b="0" lang="en-US" sz="1300" spc="-1" strike="noStrike">
                <a:latin typeface="Arial"/>
              </a:rPr>
              <a:t>.</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c</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s</a:t>
            </a:r>
            <a:r>
              <a:rPr b="0" lang="en-US" sz="1300" spc="-1" strike="noStrike">
                <a:latin typeface="Arial"/>
              </a:rPr>
              <a:t>e</a:t>
            </a:r>
            <a:r>
              <a:rPr b="0" lang="en-US" sz="1300" spc="-1" strike="noStrike">
                <a:latin typeface="Arial"/>
              </a:rPr>
              <a:t>c</a:t>
            </a:r>
            <a:r>
              <a:rPr b="0" lang="en-US" sz="1300" spc="-1" strike="noStrike">
                <a:latin typeface="Arial"/>
              </a:rPr>
              <a:t>o</a:t>
            </a:r>
            <a:r>
              <a:rPr b="0" lang="en-US" sz="1300" spc="-1" strike="noStrike">
                <a:latin typeface="Arial"/>
              </a:rPr>
              <a:t>n</a:t>
            </a:r>
            <a:r>
              <a:rPr b="0" lang="en-US" sz="1300" spc="-1" strike="noStrike">
                <a:latin typeface="Arial"/>
              </a:rPr>
              <a:t>d</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a:t>
            </a:r>
            <a:r>
              <a:rPr b="0" lang="en-US" sz="1300" spc="-1" strike="noStrike">
                <a:latin typeface="Arial"/>
              </a:rPr>
              <a:t> </a:t>
            </a:r>
            <a:r>
              <a:rPr b="0" lang="en-US" sz="1300" spc="-1" strike="noStrike">
                <a:latin typeface="Arial"/>
              </a:rPr>
              <a:t>m</a:t>
            </a:r>
            <a:r>
              <a:rPr b="0" lang="en-US" sz="1300" spc="-1" strike="noStrike">
                <a:latin typeface="Arial"/>
              </a:rPr>
              <a:t>o</a:t>
            </a:r>
            <a:r>
              <a:rPr b="0" lang="en-US" sz="1300" spc="-1" strike="noStrike">
                <a:latin typeface="Arial"/>
              </a:rPr>
              <a:t>n</a:t>
            </a:r>
            <a:r>
              <a:rPr b="0" lang="en-US" sz="1300" spc="-1" strike="noStrike">
                <a:latin typeface="Arial"/>
              </a:rPr>
              <a:t>t</a:t>
            </a:r>
            <a:r>
              <a:rPr b="0" lang="en-US" sz="1300" spc="-1" strike="noStrike">
                <a:latin typeface="Arial"/>
              </a:rPr>
              <a:t>h</a:t>
            </a:r>
            <a:r>
              <a:rPr b="0" lang="en-US" sz="1300" spc="-1" strike="noStrike">
                <a:latin typeface="Arial"/>
              </a:rPr>
              <a:t>l</a:t>
            </a:r>
            <a:r>
              <a:rPr b="0" lang="en-US" sz="1300" spc="-1" strike="noStrike">
                <a:latin typeface="Arial"/>
              </a:rPr>
              <a:t>y</a:t>
            </a:r>
            <a:r>
              <a:rPr b="0" lang="en-US" sz="1300" spc="-1" strike="noStrike">
                <a:latin typeface="Arial"/>
              </a:rPr>
              <a:t> </a:t>
            </a:r>
            <a:r>
              <a:rPr b="0" lang="en-US" sz="1300" spc="-1" strike="noStrike">
                <a:latin typeface="Arial"/>
              </a:rPr>
              <a:t>r</a:t>
            </a:r>
            <a:r>
              <a:rPr b="0" lang="en-US" sz="1300" spc="-1" strike="noStrike">
                <a:latin typeface="Arial"/>
              </a:rPr>
              <a:t>a</a:t>
            </a:r>
            <a:r>
              <a:rPr b="0" lang="en-US" sz="1300" spc="-1" strike="noStrike">
                <a:latin typeface="Arial"/>
              </a:rPr>
              <a:t>i</a:t>
            </a:r>
            <a:r>
              <a:rPr b="0" lang="en-US" sz="1300" spc="-1" strike="noStrike">
                <a:latin typeface="Arial"/>
              </a:rPr>
              <a:t>n</a:t>
            </a:r>
            <a:r>
              <a:rPr b="0" lang="en-US" sz="1300" spc="-1" strike="noStrike">
                <a:latin typeface="Arial"/>
              </a:rPr>
              <a:t>f</a:t>
            </a:r>
            <a:r>
              <a:rPr b="0" lang="en-US" sz="1300" spc="-1" strike="noStrike">
                <a:latin typeface="Arial"/>
              </a:rPr>
              <a:t>a</a:t>
            </a:r>
            <a:r>
              <a:rPr b="0" lang="en-US" sz="1300" spc="-1" strike="noStrike">
                <a:latin typeface="Arial"/>
              </a:rPr>
              <a:t>l</a:t>
            </a:r>
            <a:r>
              <a:rPr b="0" lang="en-US" sz="1300" spc="-1" strike="noStrike">
                <a:latin typeface="Arial"/>
              </a:rPr>
              <a:t>l</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s</a:t>
            </a:r>
            <a:r>
              <a:rPr b="0" lang="en-US" sz="1300" spc="-1" strike="noStrike">
                <a:latin typeface="Arial"/>
              </a:rPr>
              <a:t> </a:t>
            </a:r>
            <a:r>
              <a:rPr b="0" lang="en-US" sz="1300" spc="-1" strike="noStrike">
                <a:latin typeface="Arial"/>
              </a:rPr>
              <a:t>w</a:t>
            </a:r>
            <a:r>
              <a:rPr b="0" lang="en-US" sz="1300" spc="-1" strike="noStrike">
                <a:latin typeface="Arial"/>
              </a:rPr>
              <a:t>e</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d</a:t>
            </a:r>
            <a:r>
              <a:rPr b="0" lang="en-US" sz="1300" spc="-1" strike="noStrike">
                <a:latin typeface="Arial"/>
              </a:rPr>
              <a:t>d</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g</a:t>
            </a:r>
            <a:r>
              <a:rPr b="0" lang="en-US" sz="1300" spc="-1" strike="noStrike">
                <a:latin typeface="Arial"/>
              </a:rPr>
              <a:t>e</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r</a:t>
            </a:r>
            <a:r>
              <a:rPr b="0" lang="en-US" sz="1300" spc="-1" strike="noStrike">
                <a:latin typeface="Arial"/>
              </a:rPr>
              <a:t>,</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p</a:t>
            </a:r>
            <a:r>
              <a:rPr b="0" lang="en-US" sz="1300" spc="-1" strike="noStrike">
                <a:latin typeface="Arial"/>
              </a:rPr>
              <a:t>r</a:t>
            </a:r>
            <a:r>
              <a:rPr b="0" lang="en-US" sz="1300" spc="-1" strike="noStrike">
                <a:latin typeface="Arial"/>
              </a:rPr>
              <a:t>o</a:t>
            </a:r>
            <a:r>
              <a:rPr b="0" lang="en-US" sz="1300" spc="-1" strike="noStrike">
                <a:latin typeface="Arial"/>
              </a:rPr>
              <a:t>d</a:t>
            </a:r>
            <a:r>
              <a:rPr b="0" lang="en-US" sz="1300" spc="-1" strike="noStrike">
                <a:latin typeface="Arial"/>
              </a:rPr>
              <a:t>u</a:t>
            </a:r>
            <a:r>
              <a:rPr b="0" lang="en-US" sz="1300" spc="-1" strike="noStrike">
                <a:latin typeface="Arial"/>
              </a:rPr>
              <a:t>c</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c</a:t>
            </a:r>
            <a:r>
              <a:rPr b="0" lang="en-US" sz="1300" spc="-1" strike="noStrike">
                <a:latin typeface="Arial"/>
              </a:rPr>
              <a:t>c</a:t>
            </a:r>
            <a:r>
              <a:rPr b="0" lang="en-US" sz="1300" spc="-1" strike="noStrike">
                <a:latin typeface="Arial"/>
              </a:rPr>
              <a:t>u</a:t>
            </a:r>
            <a:r>
              <a:rPr b="0" lang="en-US" sz="1300" spc="-1" strike="noStrike">
                <a:latin typeface="Arial"/>
              </a:rPr>
              <a:t>m</a:t>
            </a:r>
            <a:r>
              <a:rPr b="0" lang="en-US" sz="1300" spc="-1" strike="noStrike">
                <a:latin typeface="Arial"/>
              </a:rPr>
              <a:t>u</a:t>
            </a:r>
            <a:r>
              <a:rPr b="0" lang="en-US" sz="1300" spc="-1" strike="noStrike">
                <a:latin typeface="Arial"/>
              </a:rPr>
              <a:t>l</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r</a:t>
            </a:r>
            <a:r>
              <a:rPr b="0" lang="en-US" sz="1300" spc="-1" strike="noStrike">
                <a:latin typeface="Arial"/>
              </a:rPr>
              <a:t>a</a:t>
            </a:r>
            <a:r>
              <a:rPr b="0" lang="en-US" sz="1300" spc="-1" strike="noStrike">
                <a:latin typeface="Arial"/>
              </a:rPr>
              <a:t>i</a:t>
            </a:r>
            <a:r>
              <a:rPr b="0" lang="en-US" sz="1300" spc="-1" strike="noStrike">
                <a:latin typeface="Arial"/>
              </a:rPr>
              <a:t>n</a:t>
            </a:r>
            <a:r>
              <a:rPr b="0" lang="en-US" sz="1300" spc="-1" strike="noStrike">
                <a:latin typeface="Arial"/>
              </a:rPr>
              <a:t>f</a:t>
            </a:r>
            <a:r>
              <a:rPr b="0" lang="en-US" sz="1300" spc="-1" strike="noStrike">
                <a:latin typeface="Arial"/>
              </a:rPr>
              <a:t>a</a:t>
            </a:r>
            <a:r>
              <a:rPr b="0" lang="en-US" sz="1300" spc="-1" strike="noStrike">
                <a:latin typeface="Arial"/>
              </a:rPr>
              <a:t>l</a:t>
            </a:r>
            <a:r>
              <a:rPr b="0" lang="en-US" sz="1300" spc="-1" strike="noStrike">
                <a:latin typeface="Arial"/>
              </a:rPr>
              <a:t>l</a:t>
            </a:r>
            <a:r>
              <a:rPr b="0" lang="en-US" sz="1300" spc="-1" strike="noStrike">
                <a:latin typeface="Arial"/>
              </a:rPr>
              <a:t> </a:t>
            </a:r>
            <a:r>
              <a:rPr b="0" lang="en-US" sz="1300" spc="-1" strike="noStrike">
                <a:latin typeface="Arial"/>
              </a:rPr>
              <a:t>f</a:t>
            </a:r>
            <a:r>
              <a:rPr b="0" lang="en-US" sz="1300" spc="-1" strike="noStrike">
                <a:latin typeface="Arial"/>
              </a:rPr>
              <a:t>r</a:t>
            </a:r>
            <a:r>
              <a:rPr b="0" lang="en-US" sz="1300" spc="-1" strike="noStrike">
                <a:latin typeface="Arial"/>
              </a:rPr>
              <a:t>o</a:t>
            </a:r>
            <a:r>
              <a:rPr b="0" lang="en-US" sz="1300" spc="-1" strike="noStrike">
                <a:latin typeface="Arial"/>
              </a:rPr>
              <a:t>m</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y</a:t>
            </a:r>
            <a:r>
              <a:rPr b="0" lang="en-US" sz="1300" spc="-1" strike="noStrike">
                <a:latin typeface="Arial"/>
              </a:rPr>
              <a:t> </a:t>
            </a:r>
            <a:r>
              <a:rPr b="0" lang="en-US" sz="1300" spc="-1" strike="noStrike">
                <a:latin typeface="Arial"/>
              </a:rPr>
              <a:t>1</a:t>
            </a:r>
            <a:r>
              <a:rPr b="0" lang="en-US" sz="1300" spc="-1" strike="noStrike">
                <a:latin typeface="Arial"/>
              </a:rPr>
              <a:t>9</a:t>
            </a:r>
            <a:r>
              <a:rPr b="0" lang="en-US" sz="1300" spc="-1" strike="noStrike">
                <a:latin typeface="Arial"/>
              </a:rPr>
              <a:t>9</a:t>
            </a:r>
            <a:r>
              <a:rPr b="0" lang="en-US" sz="1300" spc="-1" strike="noStrike">
                <a:latin typeface="Arial"/>
              </a:rPr>
              <a:t>7</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S</a:t>
            </a:r>
            <a:r>
              <a:rPr b="0" lang="en-US" sz="1300" spc="-1" strike="noStrike">
                <a:latin typeface="Arial"/>
              </a:rPr>
              <a:t>e</a:t>
            </a:r>
            <a:r>
              <a:rPr b="0" lang="en-US" sz="1300" spc="-1" strike="noStrike">
                <a:latin typeface="Arial"/>
              </a:rPr>
              <a:t>p</a:t>
            </a:r>
            <a:r>
              <a:rPr b="0" lang="en-US" sz="1300" spc="-1" strike="noStrike">
                <a:latin typeface="Arial"/>
              </a:rPr>
              <a:t>t</a:t>
            </a:r>
            <a:r>
              <a:rPr b="0" lang="en-US" sz="1300" spc="-1" strike="noStrike">
                <a:latin typeface="Arial"/>
              </a:rPr>
              <a:t>e</a:t>
            </a:r>
            <a:r>
              <a:rPr b="0" lang="en-US" sz="1300" spc="-1" strike="noStrike">
                <a:latin typeface="Arial"/>
              </a:rPr>
              <a:t>m</a:t>
            </a:r>
            <a:r>
              <a:rPr b="0" lang="en-US" sz="1300" spc="-1" strike="noStrike">
                <a:latin typeface="Arial"/>
              </a:rPr>
              <a:t>b</a:t>
            </a:r>
            <a:r>
              <a:rPr b="0" lang="en-US" sz="1300" spc="-1" strike="noStrike">
                <a:latin typeface="Arial"/>
              </a:rPr>
              <a:t>e</a:t>
            </a:r>
            <a:r>
              <a:rPr b="0" lang="en-US" sz="1300" spc="-1" strike="noStrike">
                <a:latin typeface="Arial"/>
              </a:rPr>
              <a:t>r</a:t>
            </a:r>
            <a:r>
              <a:rPr b="0" lang="en-US" sz="1300" spc="-1" strike="noStrike">
                <a:latin typeface="Arial"/>
              </a:rPr>
              <a:t> </a:t>
            </a:r>
            <a:r>
              <a:rPr b="0" lang="en-US" sz="1300" spc="-1" strike="noStrike">
                <a:latin typeface="Arial"/>
              </a:rPr>
              <a:t>1</a:t>
            </a:r>
            <a:r>
              <a:rPr b="0" lang="en-US" sz="1300" spc="-1" strike="noStrike">
                <a:latin typeface="Arial"/>
              </a:rPr>
              <a:t>9</a:t>
            </a:r>
            <a:r>
              <a:rPr b="0" lang="en-US" sz="1300" spc="-1" strike="noStrike">
                <a:latin typeface="Arial"/>
              </a:rPr>
              <a:t>9</a:t>
            </a:r>
            <a:r>
              <a:rPr b="0" lang="en-US" sz="1300" spc="-1" strike="noStrike">
                <a:latin typeface="Arial"/>
              </a:rPr>
              <a:t>8</a:t>
            </a:r>
            <a:r>
              <a:rPr b="0" lang="en-US" sz="1300" spc="-1" strike="noStrike">
                <a:latin typeface="Arial"/>
              </a:rPr>
              <a:t>.</a:t>
            </a:r>
            <a:r>
              <a:rPr b="0" lang="en-US" sz="1300" spc="-1" strike="noStrike">
                <a:latin typeface="Arial"/>
              </a:rPr>
              <a:t> </a:t>
            </a:r>
            <a:r>
              <a:rPr b="0" lang="en-US" sz="1300" spc="-1" strike="noStrike">
                <a:latin typeface="Arial"/>
              </a:rPr>
              <a:t>(</a:t>
            </a:r>
            <a:r>
              <a:rPr b="0" lang="en-US" sz="1300" spc="-1" strike="noStrike">
                <a:latin typeface="Arial"/>
              </a:rPr>
              <a:t>p</a:t>
            </a:r>
            <a:r>
              <a:rPr b="0" lang="en-US" sz="1300" spc="-1" strike="noStrike">
                <a:latin typeface="Arial"/>
              </a:rPr>
              <a:t>u</a:t>
            </a:r>
            <a:r>
              <a:rPr b="0" lang="en-US" sz="1300" spc="-1" strike="noStrike">
                <a:latin typeface="Arial"/>
              </a:rPr>
              <a:t>r</a:t>
            </a:r>
            <a:r>
              <a:rPr b="0" lang="en-US" sz="1300" spc="-1" strike="noStrike">
                <a:latin typeface="Arial"/>
              </a:rPr>
              <a:t>p</a:t>
            </a:r>
            <a:r>
              <a:rPr b="0" lang="en-US" sz="1300" spc="-1" strike="noStrike">
                <a:latin typeface="Arial"/>
              </a:rPr>
              <a:t>l</a:t>
            </a:r>
            <a:r>
              <a:rPr b="0" lang="en-US" sz="1300" spc="-1" strike="noStrike">
                <a:latin typeface="Arial"/>
              </a:rPr>
              <a:t>e</a:t>
            </a:r>
            <a:r>
              <a:rPr b="0" lang="en-US" sz="1300" spc="-1" strike="noStrike">
                <a:latin typeface="Arial"/>
              </a:rPr>
              <a:t> </a:t>
            </a:r>
            <a:r>
              <a:rPr b="0" lang="en-US" sz="1300" spc="-1" strike="noStrike">
                <a:latin typeface="Arial"/>
              </a:rPr>
              <a:t>i</a:t>
            </a:r>
            <a:r>
              <a:rPr b="0" lang="en-US" sz="1300" spc="-1" strike="noStrike">
                <a:latin typeface="Arial"/>
              </a:rPr>
              <a:t>s</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x</a:t>
            </a:r>
            <a:r>
              <a:rPr b="0" lang="en-US" sz="1300" spc="-1" strike="noStrike">
                <a:latin typeface="Arial"/>
              </a:rPr>
              <a:t>i</a:t>
            </a:r>
            <a:r>
              <a:rPr b="0" lang="en-US" sz="1300" spc="-1" strike="noStrike">
                <a:latin typeface="Arial"/>
              </a:rPr>
              <a:t>m</a:t>
            </a:r>
            <a:r>
              <a:rPr b="0" lang="en-US" sz="1300" spc="-1" strike="noStrike">
                <a:latin typeface="Arial"/>
              </a:rPr>
              <a:t>u</a:t>
            </a:r>
            <a:r>
              <a:rPr b="0" lang="en-US" sz="1300" spc="-1" strike="noStrike">
                <a:latin typeface="Arial"/>
              </a:rPr>
              <a:t>m</a:t>
            </a:r>
            <a:r>
              <a:rPr b="0" lang="en-US" sz="1300" spc="-1" strike="noStrike">
                <a:latin typeface="Arial"/>
              </a:rPr>
              <a:t> </a:t>
            </a:r>
            <a:r>
              <a:rPr b="0" lang="en-US" sz="1300" spc="-1" strike="noStrike">
                <a:latin typeface="Arial"/>
              </a:rPr>
              <a:t>p</a:t>
            </a:r>
            <a:r>
              <a:rPr b="0" lang="en-US" sz="1300" spc="-1" strike="noStrike">
                <a:latin typeface="Arial"/>
              </a:rPr>
              <a:t>r</a:t>
            </a:r>
            <a:r>
              <a:rPr b="0" lang="en-US" sz="1300" spc="-1" strike="noStrike">
                <a:latin typeface="Arial"/>
              </a:rPr>
              <a:t>e</a:t>
            </a:r>
            <a:r>
              <a:rPr b="0" lang="en-US" sz="1300" spc="-1" strike="noStrike">
                <a:latin typeface="Arial"/>
              </a:rPr>
              <a:t>c</a:t>
            </a:r>
            <a:r>
              <a:rPr b="0" lang="en-US" sz="1300" spc="-1" strike="noStrike">
                <a:latin typeface="Arial"/>
              </a:rPr>
              <a:t>i</a:t>
            </a:r>
            <a:r>
              <a:rPr b="0" lang="en-US" sz="1300" spc="-1" strike="noStrike">
                <a:latin typeface="Arial"/>
              </a:rPr>
              <a:t>p</a:t>
            </a:r>
            <a:r>
              <a:rPr b="0" lang="en-US" sz="1300" spc="-1" strike="noStrike">
                <a:latin typeface="Arial"/>
              </a:rPr>
              <a:t>i</a:t>
            </a:r>
            <a:r>
              <a:rPr b="0" lang="en-US" sz="1300" spc="-1" strike="noStrike">
                <a:latin typeface="Arial"/>
              </a:rPr>
              <a:t>t</a:t>
            </a:r>
            <a:r>
              <a:rPr b="0" lang="en-US" sz="1300" spc="-1" strike="noStrike">
                <a:latin typeface="Arial"/>
              </a:rPr>
              <a:t>a</a:t>
            </a:r>
            <a:r>
              <a:rPr b="0" lang="en-US" sz="1300" spc="-1" strike="noStrike">
                <a:latin typeface="Arial"/>
              </a:rPr>
              <a:t>t</a:t>
            </a:r>
            <a:r>
              <a:rPr b="0" lang="en-US" sz="1300" spc="-1" strike="noStrike">
                <a:latin typeface="Arial"/>
              </a:rPr>
              <a:t>i</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o</a:t>
            </a:r>
            <a:r>
              <a:rPr b="0" lang="en-US" sz="1300" spc="-1" strike="noStrike">
                <a:latin typeface="Arial"/>
              </a:rPr>
              <a:t>r</a:t>
            </a:r>
            <a:r>
              <a:rPr b="0" lang="en-US" sz="1300" spc="-1" strike="noStrike">
                <a:latin typeface="Arial"/>
              </a:rPr>
              <a:t> </a:t>
            </a:r>
            <a:r>
              <a:rPr b="0" lang="en-US" sz="1300" spc="-1" strike="noStrike">
                <a:latin typeface="Arial"/>
              </a:rPr>
              <a:t>2</a:t>
            </a:r>
            <a:r>
              <a:rPr b="0" lang="en-US" sz="1300" spc="-1" strike="noStrike">
                <a:latin typeface="Arial"/>
              </a:rPr>
              <a:t>,</a:t>
            </a:r>
            <a:r>
              <a:rPr b="0" lang="en-US" sz="1300" spc="-1" strike="noStrike">
                <a:latin typeface="Arial"/>
              </a:rPr>
              <a:t>5</a:t>
            </a:r>
            <a:r>
              <a:rPr b="0" lang="en-US" sz="1300" spc="-1" strike="noStrike">
                <a:latin typeface="Arial"/>
              </a:rPr>
              <a:t>0</a:t>
            </a:r>
            <a:r>
              <a:rPr b="0" lang="en-US" sz="1300" spc="-1" strike="noStrike">
                <a:latin typeface="Arial"/>
              </a:rPr>
              <a:t>0</a:t>
            </a:r>
            <a:r>
              <a:rPr b="0" lang="en-US" sz="1300" spc="-1" strike="noStrike">
                <a:latin typeface="Arial"/>
              </a:rPr>
              <a:t>-</a:t>
            </a:r>
            <a:r>
              <a:rPr b="0" lang="en-US" sz="1300" spc="-1" strike="noStrike">
                <a:latin typeface="Arial"/>
              </a:rPr>
              <a:t>3</a:t>
            </a:r>
            <a:r>
              <a:rPr b="0" lang="en-US" sz="1300" spc="-1" strike="noStrike">
                <a:latin typeface="Arial"/>
              </a:rPr>
              <a:t>,</a:t>
            </a:r>
            <a:r>
              <a:rPr b="0" lang="en-US" sz="1300" spc="-1" strike="noStrike">
                <a:latin typeface="Arial"/>
              </a:rPr>
              <a:t>0</a:t>
            </a:r>
            <a:r>
              <a:rPr b="0" lang="en-US" sz="1300" spc="-1" strike="noStrike">
                <a:latin typeface="Arial"/>
              </a:rPr>
              <a:t>0</a:t>
            </a:r>
            <a:r>
              <a:rPr b="0" lang="en-US" sz="1300" spc="-1" strike="noStrike">
                <a:latin typeface="Arial"/>
              </a:rPr>
              <a:t>0</a:t>
            </a:r>
            <a:r>
              <a:rPr b="0" lang="en-US" sz="1300" spc="-1" strike="noStrike">
                <a:latin typeface="Arial"/>
              </a:rPr>
              <a:t>m</a:t>
            </a:r>
            <a:r>
              <a:rPr b="0" lang="en-US" sz="1300" spc="-1" strike="noStrike">
                <a:latin typeface="Arial"/>
              </a:rPr>
              <a:t>m</a:t>
            </a:r>
            <a:r>
              <a:rPr b="0" lang="en-US" sz="1300" spc="-1" strike="noStrike">
                <a:latin typeface="Arial"/>
              </a:rPr>
              <a:t>)</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B</a:t>
            </a:r>
            <a:r>
              <a:rPr b="0" lang="en-US" sz="1300" spc="-1" strike="noStrike">
                <a:latin typeface="Arial"/>
              </a:rPr>
              <a:t>a</a:t>
            </a:r>
            <a:r>
              <a:rPr b="0" lang="en-US" sz="1300" spc="-1" strike="noStrike">
                <a:latin typeface="Arial"/>
              </a:rPr>
              <a:t>s</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a</a:t>
            </a:r>
            <a:r>
              <a:rPr b="0" lang="en-US" sz="1300" spc="-1" strike="noStrike">
                <a:latin typeface="Arial"/>
              </a:rPr>
              <a:t>v</a:t>
            </a:r>
            <a:r>
              <a:rPr b="0" lang="en-US" sz="1300" spc="-1" strike="noStrike">
                <a:latin typeface="Arial"/>
              </a:rPr>
              <a:t>e</a:t>
            </a:r>
            <a:r>
              <a:rPr b="0" lang="en-US" sz="1300" spc="-1" strike="noStrike">
                <a:latin typeface="Arial"/>
              </a:rPr>
              <a:t>r</a:t>
            </a:r>
            <a:r>
              <a:rPr b="0" lang="en-US" sz="1300" spc="-1" strike="noStrike">
                <a:latin typeface="Arial"/>
              </a:rPr>
              <a:t>a</a:t>
            </a:r>
            <a:r>
              <a:rPr b="0" lang="en-US" sz="1300" spc="-1" strike="noStrike">
                <a:latin typeface="Arial"/>
              </a:rPr>
              <a:t>g</a:t>
            </a:r>
            <a:r>
              <a:rPr b="0" lang="en-US" sz="1300" spc="-1" strike="noStrike">
                <a:latin typeface="Arial"/>
              </a:rPr>
              <a:t>e</a:t>
            </a:r>
            <a:r>
              <a:rPr b="0" lang="en-US" sz="1300" spc="-1" strike="noStrike">
                <a:latin typeface="Arial"/>
              </a:rPr>
              <a:t> </a:t>
            </a:r>
            <a:r>
              <a:rPr b="0" lang="en-US" sz="1300" spc="-1" strike="noStrike">
                <a:latin typeface="Arial"/>
              </a:rPr>
              <a:t>m</a:t>
            </a:r>
            <a:r>
              <a:rPr b="0" lang="en-US" sz="1300" spc="-1" strike="noStrike">
                <a:latin typeface="Arial"/>
              </a:rPr>
              <a:t>o</a:t>
            </a:r>
            <a:r>
              <a:rPr b="0" lang="en-US" sz="1300" spc="-1" strike="noStrike">
                <a:latin typeface="Arial"/>
              </a:rPr>
              <a:t>n</a:t>
            </a:r>
            <a:r>
              <a:rPr b="0" lang="en-US" sz="1300" spc="-1" strike="noStrike">
                <a:latin typeface="Arial"/>
              </a:rPr>
              <a:t>t</a:t>
            </a:r>
            <a:r>
              <a:rPr b="0" lang="en-US" sz="1300" spc="-1" strike="noStrike">
                <a:latin typeface="Arial"/>
              </a:rPr>
              <a:t>h</a:t>
            </a:r>
            <a:r>
              <a:rPr b="0" lang="en-US" sz="1300" spc="-1" strike="noStrike">
                <a:latin typeface="Arial"/>
              </a:rPr>
              <a:t>l</a:t>
            </a:r>
            <a:r>
              <a:rPr b="0" lang="en-US" sz="1300" spc="-1" strike="noStrike">
                <a:latin typeface="Arial"/>
              </a:rPr>
              <a:t>y</a:t>
            </a:r>
            <a:r>
              <a:rPr b="0" lang="en-US" sz="1300" spc="-1" strike="noStrike">
                <a:latin typeface="Arial"/>
              </a:rPr>
              <a:t> </a:t>
            </a:r>
            <a:r>
              <a:rPr b="0" lang="en-US" sz="1300" spc="-1" strike="noStrike">
                <a:latin typeface="Arial"/>
              </a:rPr>
              <a:t>t</a:t>
            </a:r>
            <a:r>
              <a:rPr b="0" lang="en-US" sz="1300" spc="-1" strike="noStrike">
                <a:latin typeface="Arial"/>
              </a:rPr>
              <a:t>e</a:t>
            </a:r>
            <a:r>
              <a:rPr b="0" lang="en-US" sz="1300" spc="-1" strike="noStrike">
                <a:latin typeface="Arial"/>
              </a:rPr>
              <a:t>m</a:t>
            </a:r>
            <a:r>
              <a:rPr b="0" lang="en-US" sz="1300" spc="-1" strike="noStrike">
                <a:latin typeface="Arial"/>
              </a:rPr>
              <a:t>p</a:t>
            </a:r>
            <a:r>
              <a:rPr b="0" lang="en-US" sz="1300" spc="-1" strike="noStrike">
                <a:latin typeface="Arial"/>
              </a:rPr>
              <a:t>e</a:t>
            </a:r>
            <a:r>
              <a:rPr b="0" lang="en-US" sz="1300" spc="-1" strike="noStrike">
                <a:latin typeface="Arial"/>
              </a:rPr>
              <a:t>r</a:t>
            </a:r>
            <a:r>
              <a:rPr b="0" lang="en-US" sz="1300" spc="-1" strike="noStrike">
                <a:latin typeface="Arial"/>
              </a:rPr>
              <a:t>a</a:t>
            </a:r>
            <a:r>
              <a:rPr b="0" lang="en-US" sz="1300" spc="-1" strike="noStrike">
                <a:latin typeface="Arial"/>
              </a:rPr>
              <a:t>t</a:t>
            </a:r>
            <a:r>
              <a:rPr b="0" lang="en-US" sz="1300" spc="-1" strike="noStrike">
                <a:latin typeface="Arial"/>
              </a:rPr>
              <a:t>u</a:t>
            </a:r>
            <a:r>
              <a:rPr b="0" lang="en-US" sz="1300" spc="-1" strike="noStrike">
                <a:latin typeface="Arial"/>
              </a:rPr>
              <a:t>r</a:t>
            </a:r>
            <a:r>
              <a:rPr b="0" lang="en-US" sz="1300" spc="-1" strike="noStrike">
                <a:latin typeface="Arial"/>
              </a:rPr>
              <a:t>e</a:t>
            </a:r>
            <a:r>
              <a:rPr b="0" lang="en-US" sz="1300" spc="-1" strike="noStrike">
                <a:latin typeface="Arial"/>
              </a:rPr>
              <a:t>,</a:t>
            </a:r>
            <a:r>
              <a:rPr b="0" lang="en-US" sz="1300" spc="-1" strike="noStrike">
                <a:latin typeface="Arial"/>
              </a:rPr>
              <a:t> </a:t>
            </a:r>
            <a:r>
              <a:rPr b="0" lang="en-US" sz="1300" spc="-1" strike="noStrike">
                <a:latin typeface="Arial"/>
              </a:rPr>
              <a:t>i</a:t>
            </a:r>
            <a:r>
              <a:rPr b="0" lang="en-US" sz="1300" spc="-1" strike="noStrike">
                <a:latin typeface="Arial"/>
              </a:rPr>
              <a:t>t</a:t>
            </a:r>
            <a:r>
              <a:rPr b="0" lang="en-US" sz="1300" spc="-1" strike="noStrike">
                <a:latin typeface="Arial"/>
              </a:rPr>
              <a:t> </a:t>
            </a:r>
            <a:r>
              <a:rPr b="0" lang="en-US" sz="1300" spc="-1" strike="noStrike">
                <a:latin typeface="Arial"/>
              </a:rPr>
              <a:t>w</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p</a:t>
            </a:r>
            <a:r>
              <a:rPr b="0" lang="en-US" sz="1300" spc="-1" strike="noStrike">
                <a:latin typeface="Arial"/>
              </a:rPr>
              <a:t>o</a:t>
            </a:r>
            <a:r>
              <a:rPr b="0" lang="en-US" sz="1300" spc="-1" strike="noStrike">
                <a:latin typeface="Arial"/>
              </a:rPr>
              <a:t>s</a:t>
            </a:r>
            <a:r>
              <a:rPr b="0" lang="en-US" sz="1300" spc="-1" strike="noStrike">
                <a:latin typeface="Arial"/>
              </a:rPr>
              <a:t>s</a:t>
            </a:r>
            <a:r>
              <a:rPr b="0" lang="en-US" sz="1300" spc="-1" strike="noStrike">
                <a:latin typeface="Arial"/>
              </a:rPr>
              <a:t>i</a:t>
            </a:r>
            <a:r>
              <a:rPr b="0" lang="en-US" sz="1300" spc="-1" strike="noStrike">
                <a:latin typeface="Arial"/>
              </a:rPr>
              <a:t>b</a:t>
            </a:r>
            <a:r>
              <a:rPr b="0" lang="en-US" sz="1300" spc="-1" strike="noStrike">
                <a:latin typeface="Arial"/>
              </a:rPr>
              <a:t>l</a:t>
            </a:r>
            <a:r>
              <a:rPr b="0" lang="en-US" sz="1300" spc="-1" strike="noStrike">
                <a:latin typeface="Arial"/>
              </a:rPr>
              <a:t>e</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d</a:t>
            </a:r>
            <a:r>
              <a:rPr b="0" lang="en-US" sz="1300" spc="-1" strike="noStrike">
                <a:latin typeface="Arial"/>
              </a:rPr>
              <a:t>e</a:t>
            </a:r>
            <a:r>
              <a:rPr b="0" lang="en-US" sz="1300" spc="-1" strike="noStrike">
                <a:latin typeface="Arial"/>
              </a:rPr>
              <a:t>t</a:t>
            </a:r>
            <a:r>
              <a:rPr b="0" lang="en-US" sz="1300" spc="-1" strike="noStrike">
                <a:latin typeface="Arial"/>
              </a:rPr>
              <a:t>e</a:t>
            </a:r>
            <a:r>
              <a:rPr b="0" lang="en-US" sz="1300" spc="-1" strike="noStrike">
                <a:latin typeface="Arial"/>
              </a:rPr>
              <a:t>r</a:t>
            </a:r>
            <a:r>
              <a:rPr b="0" lang="en-US" sz="1300" spc="-1" strike="noStrike">
                <a:latin typeface="Arial"/>
              </a:rPr>
              <a:t>m</a:t>
            </a:r>
            <a:r>
              <a:rPr b="0" lang="en-US" sz="1300" spc="-1" strike="noStrike">
                <a:latin typeface="Arial"/>
              </a:rPr>
              <a:t>i</a:t>
            </a:r>
            <a:r>
              <a:rPr b="0" lang="en-US" sz="1300" spc="-1" strike="noStrike">
                <a:latin typeface="Arial"/>
              </a:rPr>
              <a:t>n</a:t>
            </a:r>
            <a:r>
              <a:rPr b="0" lang="en-US" sz="1300" spc="-1" strike="noStrike">
                <a:latin typeface="Arial"/>
              </a:rPr>
              <a:t>e</a:t>
            </a:r>
            <a:r>
              <a:rPr b="0" lang="en-US" sz="1300" spc="-1" strike="noStrike">
                <a:latin typeface="Arial"/>
              </a:rPr>
              <a:t> </a:t>
            </a:r>
            <a:r>
              <a:rPr b="0" lang="en-US" sz="1300" spc="-1" strike="noStrike">
                <a:latin typeface="Arial"/>
              </a:rPr>
              <a:t>w</a:t>
            </a:r>
            <a:r>
              <a:rPr b="0" lang="en-US" sz="1300" spc="-1" strike="noStrike">
                <a:latin typeface="Arial"/>
              </a:rPr>
              <a:t>h</a:t>
            </a:r>
            <a:r>
              <a:rPr b="0" lang="en-US" sz="1300" spc="-1" strike="noStrike">
                <a:latin typeface="Arial"/>
              </a:rPr>
              <a:t>i</a:t>
            </a:r>
            <a:r>
              <a:rPr b="0" lang="en-US" sz="1300" spc="-1" strike="noStrike">
                <a:latin typeface="Arial"/>
              </a:rPr>
              <a:t>c</a:t>
            </a:r>
            <a:r>
              <a:rPr b="0" lang="en-US" sz="1300" spc="-1" strike="noStrike">
                <a:latin typeface="Arial"/>
              </a:rPr>
              <a:t>h</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w</a:t>
            </a:r>
            <a:r>
              <a:rPr b="0" lang="en-US" sz="1300" spc="-1" strike="noStrike">
                <a:latin typeface="Arial"/>
              </a:rPr>
              <a:t>o</a:t>
            </a:r>
            <a:r>
              <a:rPr b="0" lang="en-US" sz="1300" spc="-1" strike="noStrike">
                <a:latin typeface="Arial"/>
              </a:rPr>
              <a:t>u</a:t>
            </a:r>
            <a:r>
              <a:rPr b="0" lang="en-US" sz="1300" spc="-1" strike="noStrike">
                <a:latin typeface="Arial"/>
              </a:rPr>
              <a:t>l</a:t>
            </a:r>
            <a:r>
              <a:rPr b="0" lang="en-US" sz="1300" spc="-1" strike="noStrike">
                <a:latin typeface="Arial"/>
              </a:rPr>
              <a:t>d</a:t>
            </a:r>
            <a:r>
              <a:rPr b="0" lang="en-US" sz="1300" spc="-1" strike="noStrike">
                <a:latin typeface="Arial"/>
              </a:rPr>
              <a:t> </a:t>
            </a:r>
            <a:r>
              <a:rPr b="0" lang="en-US" sz="1300" spc="-1" strike="noStrike">
                <a:latin typeface="Arial"/>
              </a:rPr>
              <a:t>h</a:t>
            </a:r>
            <a:r>
              <a:rPr b="0" lang="en-US" sz="1300" spc="-1" strike="noStrike">
                <a:latin typeface="Arial"/>
              </a:rPr>
              <a:t>a</a:t>
            </a:r>
            <a:r>
              <a:rPr b="0" lang="en-US" sz="1300" spc="-1" strike="noStrike">
                <a:latin typeface="Arial"/>
              </a:rPr>
              <a:t>v</a:t>
            </a:r>
            <a:r>
              <a:rPr b="0" lang="en-US" sz="1300" spc="-1" strike="noStrike">
                <a:latin typeface="Arial"/>
              </a:rPr>
              <a:t>e</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h</a:t>
            </a:r>
            <a:r>
              <a:rPr b="0" lang="en-US" sz="1300" spc="-1" strike="noStrike">
                <a:latin typeface="Arial"/>
              </a:rPr>
              <a:t>i</a:t>
            </a:r>
            <a:r>
              <a:rPr b="0" lang="en-US" sz="1300" spc="-1" strike="noStrike">
                <a:latin typeface="Arial"/>
              </a:rPr>
              <a:t>g</a:t>
            </a:r>
            <a:r>
              <a:rPr b="0" lang="en-US" sz="1300" spc="-1" strike="noStrike">
                <a:latin typeface="Arial"/>
              </a:rPr>
              <a:t>h</a:t>
            </a:r>
            <a:r>
              <a:rPr b="0" lang="en-US" sz="1300" spc="-1" strike="noStrike">
                <a:latin typeface="Arial"/>
              </a:rPr>
              <a:t>e</a:t>
            </a:r>
            <a:r>
              <a:rPr b="0" lang="en-US" sz="1300" spc="-1" strike="noStrike">
                <a:latin typeface="Arial"/>
              </a:rPr>
              <a:t>s</a:t>
            </a:r>
            <a:r>
              <a:rPr b="0" lang="en-US" sz="1300" spc="-1" strike="noStrike">
                <a:latin typeface="Arial"/>
              </a:rPr>
              <a:t>t</a:t>
            </a:r>
            <a:r>
              <a:rPr b="0" lang="en-US" sz="1300" spc="-1" strike="noStrike">
                <a:latin typeface="Arial"/>
              </a:rPr>
              <a:t> </a:t>
            </a:r>
            <a:r>
              <a:rPr b="0" lang="en-US" sz="1300" spc="-1" strike="noStrike">
                <a:latin typeface="Arial"/>
              </a:rPr>
              <a:t>e</a:t>
            </a:r>
            <a:r>
              <a:rPr b="0" lang="en-US" sz="1300" spc="-1" strike="noStrike">
                <a:latin typeface="Arial"/>
              </a:rPr>
              <a:t>v</a:t>
            </a:r>
            <a:r>
              <a:rPr b="0" lang="en-US" sz="1300" spc="-1" strike="noStrike">
                <a:latin typeface="Arial"/>
              </a:rPr>
              <a:t>a</a:t>
            </a:r>
            <a:r>
              <a:rPr b="0" lang="en-US" sz="1300" spc="-1" strike="noStrike">
                <a:latin typeface="Arial"/>
              </a:rPr>
              <a:t>p</a:t>
            </a:r>
            <a:r>
              <a:rPr b="0" lang="en-US" sz="1300" spc="-1" strike="noStrike">
                <a:latin typeface="Arial"/>
              </a:rPr>
              <a:t>o</a:t>
            </a:r>
            <a:r>
              <a:rPr b="0" lang="en-US" sz="1300" spc="-1" strike="noStrike">
                <a:latin typeface="Arial"/>
              </a:rPr>
              <a:t>-</a:t>
            </a:r>
            <a:r>
              <a:rPr b="0" lang="en-US" sz="1300" spc="-1" strike="noStrike">
                <a:latin typeface="Arial"/>
              </a:rPr>
              <a:t>t</a:t>
            </a:r>
            <a:r>
              <a:rPr b="0" lang="en-US" sz="1300" spc="-1" strike="noStrike">
                <a:latin typeface="Arial"/>
              </a:rPr>
              <a:t>r</a:t>
            </a:r>
            <a:r>
              <a:rPr b="0" lang="en-US" sz="1300" spc="-1" strike="noStrike">
                <a:latin typeface="Arial"/>
              </a:rPr>
              <a:t>a</a:t>
            </a:r>
            <a:r>
              <a:rPr b="0" lang="en-US" sz="1300" spc="-1" strike="noStrike">
                <a:latin typeface="Arial"/>
              </a:rPr>
              <a:t>n</a:t>
            </a:r>
            <a:r>
              <a:rPr b="0" lang="en-US" sz="1300" spc="-1" strike="noStrike">
                <a:latin typeface="Arial"/>
              </a:rPr>
              <a:t>s</a:t>
            </a:r>
            <a:r>
              <a:rPr b="0" lang="en-US" sz="1300" spc="-1" strike="noStrike">
                <a:latin typeface="Arial"/>
              </a:rPr>
              <a:t>p</a:t>
            </a:r>
            <a:r>
              <a:rPr b="0" lang="en-US" sz="1300" spc="-1" strike="noStrike">
                <a:latin typeface="Arial"/>
              </a:rPr>
              <a:t>i</a:t>
            </a:r>
            <a:r>
              <a:rPr b="0" lang="en-US" sz="1300" spc="-1" strike="noStrike">
                <a:latin typeface="Arial"/>
              </a:rPr>
              <a:t>r</a:t>
            </a:r>
            <a:r>
              <a:rPr b="0" lang="en-US" sz="1300" spc="-1" strike="noStrike">
                <a:latin typeface="Arial"/>
              </a:rPr>
              <a:t>a</a:t>
            </a:r>
            <a:r>
              <a:rPr b="0" lang="en-US" sz="1300" spc="-1" strike="noStrike">
                <a:latin typeface="Arial"/>
              </a:rPr>
              <a:t>t</a:t>
            </a:r>
            <a:r>
              <a:rPr b="0" lang="en-US" sz="1300" spc="-1" strike="noStrike">
                <a:latin typeface="Arial"/>
              </a:rPr>
              <a:t>i</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r</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d</a:t>
            </a:r>
            <a:r>
              <a:rPr b="0" lang="en-US" sz="1300" spc="-1" strike="noStrike">
                <a:latin typeface="Arial"/>
              </a:rPr>
              <a:t>u</a:t>
            </a:r>
            <a:r>
              <a:rPr b="0" lang="en-US" sz="1300" spc="-1" strike="noStrike">
                <a:latin typeface="Arial"/>
              </a:rPr>
              <a:t>r</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s</a:t>
            </a:r>
            <a:r>
              <a:rPr b="0" lang="en-US" sz="1300" spc="-1" strike="noStrike">
                <a:latin typeface="Arial"/>
              </a:rPr>
              <a:t>a</a:t>
            </a:r>
            <a:r>
              <a:rPr b="0" lang="en-US" sz="1300" spc="-1" strike="noStrike">
                <a:latin typeface="Arial"/>
              </a:rPr>
              <a:t>m</a:t>
            </a:r>
            <a:r>
              <a:rPr b="0" lang="en-US" sz="1300" spc="-1" strike="noStrike">
                <a:latin typeface="Arial"/>
              </a:rPr>
              <a:t>e</a:t>
            </a:r>
            <a:r>
              <a:rPr b="0" lang="en-US" sz="1300" spc="-1" strike="noStrike">
                <a:latin typeface="Arial"/>
              </a:rPr>
              <a:t> </a:t>
            </a:r>
            <a:r>
              <a:rPr b="0" lang="en-US" sz="1300" spc="-1" strike="noStrike">
                <a:latin typeface="Arial"/>
              </a:rPr>
              <a:t>p</a:t>
            </a:r>
            <a:r>
              <a:rPr b="0" lang="en-US" sz="1300" spc="-1" strike="noStrike">
                <a:latin typeface="Arial"/>
              </a:rPr>
              <a:t>e</a:t>
            </a:r>
            <a:r>
              <a:rPr b="0" lang="en-US" sz="1300" spc="-1" strike="noStrike">
                <a:latin typeface="Arial"/>
              </a:rPr>
              <a:t>r</a:t>
            </a:r>
            <a:r>
              <a:rPr b="0" lang="en-US" sz="1300" spc="-1" strike="noStrike">
                <a:latin typeface="Arial"/>
              </a:rPr>
              <a:t>i</a:t>
            </a:r>
            <a:r>
              <a:rPr b="0" lang="en-US" sz="1300" spc="-1" strike="noStrike">
                <a:latin typeface="Arial"/>
              </a:rPr>
              <a:t>o</a:t>
            </a:r>
            <a:r>
              <a:rPr b="0" lang="en-US" sz="1300" spc="-1" strike="noStrike">
                <a:latin typeface="Arial"/>
              </a:rPr>
              <a:t>d</a:t>
            </a:r>
            <a:r>
              <a:rPr b="0" lang="en-US" sz="1300" spc="-1" strike="noStrike">
                <a:latin typeface="Arial"/>
              </a:rPr>
              <a:t>.</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B</a:t>
            </a:r>
            <a:r>
              <a:rPr b="0" lang="en-US" sz="1300" spc="-1" strike="noStrike">
                <a:latin typeface="Arial"/>
              </a:rPr>
              <a:t>y</a:t>
            </a:r>
            <a:r>
              <a:rPr b="0" lang="en-US" sz="1300" spc="-1" strike="noStrike">
                <a:latin typeface="Arial"/>
              </a:rPr>
              <a:t> </a:t>
            </a:r>
            <a:r>
              <a:rPr b="0" lang="en-US" sz="1300" spc="-1" strike="noStrike">
                <a:latin typeface="Arial"/>
              </a:rPr>
              <a:t>s</a:t>
            </a:r>
            <a:r>
              <a:rPr b="0" lang="en-US" sz="1300" spc="-1" strike="noStrike">
                <a:latin typeface="Arial"/>
              </a:rPr>
              <a:t>u</a:t>
            </a:r>
            <a:r>
              <a:rPr b="0" lang="en-US" sz="1300" spc="-1" strike="noStrike">
                <a:latin typeface="Arial"/>
              </a:rPr>
              <a:t>b</a:t>
            </a:r>
            <a:r>
              <a:rPr b="0" lang="en-US" sz="1300" spc="-1" strike="noStrike">
                <a:latin typeface="Arial"/>
              </a:rPr>
              <a:t>t</a:t>
            </a:r>
            <a:r>
              <a:rPr b="0" lang="en-US" sz="1300" spc="-1" strike="noStrike">
                <a:latin typeface="Arial"/>
              </a:rPr>
              <a:t>r</a:t>
            </a:r>
            <a:r>
              <a:rPr b="0" lang="en-US" sz="1300" spc="-1" strike="noStrike">
                <a:latin typeface="Arial"/>
              </a:rPr>
              <a:t>a</a:t>
            </a:r>
            <a:r>
              <a:rPr b="0" lang="en-US" sz="1300" spc="-1" strike="noStrike">
                <a:latin typeface="Arial"/>
              </a:rPr>
              <a:t>c</a:t>
            </a:r>
            <a:r>
              <a:rPr b="0" lang="en-US" sz="1300" spc="-1" strike="noStrike">
                <a:latin typeface="Arial"/>
              </a:rPr>
              <a:t>t</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e</a:t>
            </a:r>
            <a:r>
              <a:rPr b="0" lang="en-US" sz="1300" spc="-1" strike="noStrike">
                <a:latin typeface="Arial"/>
              </a:rPr>
              <a:t>v</a:t>
            </a:r>
            <a:r>
              <a:rPr b="0" lang="en-US" sz="1300" spc="-1" strike="noStrike">
                <a:latin typeface="Arial"/>
              </a:rPr>
              <a:t>a</a:t>
            </a:r>
            <a:r>
              <a:rPr b="0" lang="en-US" sz="1300" spc="-1" strike="noStrike">
                <a:latin typeface="Arial"/>
              </a:rPr>
              <a:t>p</a:t>
            </a:r>
            <a:r>
              <a:rPr b="0" lang="en-US" sz="1300" spc="-1" strike="noStrike">
                <a:latin typeface="Arial"/>
              </a:rPr>
              <a:t>o</a:t>
            </a:r>
            <a:r>
              <a:rPr b="0" lang="en-US" sz="1300" spc="-1" strike="noStrike">
                <a:latin typeface="Arial"/>
              </a:rPr>
              <a:t>-</a:t>
            </a:r>
            <a:r>
              <a:rPr b="0" lang="en-US" sz="1300" spc="-1" strike="noStrike">
                <a:latin typeface="Arial"/>
              </a:rPr>
              <a:t>t</a:t>
            </a:r>
            <a:r>
              <a:rPr b="0" lang="en-US" sz="1300" spc="-1" strike="noStrike">
                <a:latin typeface="Arial"/>
              </a:rPr>
              <a:t>r</a:t>
            </a:r>
            <a:r>
              <a:rPr b="0" lang="en-US" sz="1300" spc="-1" strike="noStrike">
                <a:latin typeface="Arial"/>
              </a:rPr>
              <a:t>a</a:t>
            </a:r>
            <a:r>
              <a:rPr b="0" lang="en-US" sz="1300" spc="-1" strike="noStrike">
                <a:latin typeface="Arial"/>
              </a:rPr>
              <a:t>n</a:t>
            </a:r>
            <a:r>
              <a:rPr b="0" lang="en-US" sz="1300" spc="-1" strike="noStrike">
                <a:latin typeface="Arial"/>
              </a:rPr>
              <a:t>s</a:t>
            </a:r>
            <a:r>
              <a:rPr b="0" lang="en-US" sz="1300" spc="-1" strike="noStrike">
                <a:latin typeface="Arial"/>
              </a:rPr>
              <a:t>p</a:t>
            </a:r>
            <a:r>
              <a:rPr b="0" lang="en-US" sz="1300" spc="-1" strike="noStrike">
                <a:latin typeface="Arial"/>
              </a:rPr>
              <a:t>i</a:t>
            </a:r>
            <a:r>
              <a:rPr b="0" lang="en-US" sz="1300" spc="-1" strike="noStrike">
                <a:latin typeface="Arial"/>
              </a:rPr>
              <a:t>r</a:t>
            </a:r>
            <a:r>
              <a:rPr b="0" lang="en-US" sz="1300" spc="-1" strike="noStrike">
                <a:latin typeface="Arial"/>
              </a:rPr>
              <a:t>a</a:t>
            </a:r>
            <a:r>
              <a:rPr b="0" lang="en-US" sz="1300" spc="-1" strike="noStrike">
                <a:latin typeface="Arial"/>
              </a:rPr>
              <a:t>t</a:t>
            </a:r>
            <a:r>
              <a:rPr b="0" lang="en-US" sz="1300" spc="-1" strike="noStrike">
                <a:latin typeface="Arial"/>
              </a:rPr>
              <a:t>i</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f</a:t>
            </a:r>
            <a:r>
              <a:rPr b="0" lang="en-US" sz="1300" spc="-1" strike="noStrike">
                <a:latin typeface="Arial"/>
              </a:rPr>
              <a:t>r</a:t>
            </a:r>
            <a:r>
              <a:rPr b="0" lang="en-US" sz="1300" spc="-1" strike="noStrike">
                <a:latin typeface="Arial"/>
              </a:rPr>
              <a:t>o</a:t>
            </a:r>
            <a:r>
              <a:rPr b="0" lang="en-US" sz="1300" spc="-1" strike="noStrike">
                <a:latin typeface="Arial"/>
              </a:rPr>
              <a:t>m</a:t>
            </a:r>
            <a:r>
              <a:rPr b="0" lang="en-US" sz="1300" spc="-1" strike="noStrike">
                <a:latin typeface="Arial"/>
              </a:rPr>
              <a:t> </a:t>
            </a:r>
            <a:r>
              <a:rPr b="0" lang="en-US" sz="1300" spc="-1" strike="noStrike">
                <a:latin typeface="Arial"/>
              </a:rPr>
              <a:t>r</a:t>
            </a:r>
            <a:r>
              <a:rPr b="0" lang="en-US" sz="1300" spc="-1" strike="noStrike">
                <a:latin typeface="Arial"/>
              </a:rPr>
              <a:t>a</a:t>
            </a:r>
            <a:r>
              <a:rPr b="0" lang="en-US" sz="1300" spc="-1" strike="noStrike">
                <a:latin typeface="Arial"/>
              </a:rPr>
              <a:t>i</a:t>
            </a:r>
            <a:r>
              <a:rPr b="0" lang="en-US" sz="1300" spc="-1" strike="noStrike">
                <a:latin typeface="Arial"/>
              </a:rPr>
              <a:t>n</a:t>
            </a:r>
            <a:r>
              <a:rPr b="0" lang="en-US" sz="1300" spc="-1" strike="noStrike">
                <a:latin typeface="Arial"/>
              </a:rPr>
              <a:t>f</a:t>
            </a:r>
            <a:r>
              <a:rPr b="0" lang="en-US" sz="1300" spc="-1" strike="noStrike">
                <a:latin typeface="Arial"/>
              </a:rPr>
              <a:t>a</a:t>
            </a:r>
            <a:r>
              <a:rPr b="0" lang="en-US" sz="1300" spc="-1" strike="noStrike">
                <a:latin typeface="Arial"/>
              </a:rPr>
              <a:t>l</a:t>
            </a:r>
            <a:r>
              <a:rPr b="0" lang="en-US" sz="1300" spc="-1" strike="noStrike">
                <a:latin typeface="Arial"/>
              </a:rPr>
              <a:t>l</a:t>
            </a:r>
            <a:r>
              <a:rPr b="0" lang="en-US" sz="1300" spc="-1" strike="noStrike">
                <a:latin typeface="Arial"/>
              </a:rPr>
              <a:t> </a:t>
            </a:r>
            <a:r>
              <a:rPr b="0" lang="en-US" sz="1300" spc="-1" strike="noStrike">
                <a:latin typeface="Arial"/>
              </a:rPr>
              <a:t>r</a:t>
            </a:r>
            <a:r>
              <a:rPr b="0" lang="en-US" sz="1300" spc="-1" strike="noStrike">
                <a:latin typeface="Arial"/>
              </a:rPr>
              <a:t>e</a:t>
            </a:r>
            <a:r>
              <a:rPr b="0" lang="en-US" sz="1300" spc="-1" strike="noStrike">
                <a:latin typeface="Arial"/>
              </a:rPr>
              <a:t>c</a:t>
            </a:r>
            <a:r>
              <a:rPr b="0" lang="en-US" sz="1300" spc="-1" strike="noStrike">
                <a:latin typeface="Arial"/>
              </a:rPr>
              <a:t>e</a:t>
            </a:r>
            <a:r>
              <a:rPr b="0" lang="en-US" sz="1300" spc="-1" strike="noStrike">
                <a:latin typeface="Arial"/>
              </a:rPr>
              <a:t>i</a:t>
            </a:r>
            <a:r>
              <a:rPr b="0" lang="en-US" sz="1300" spc="-1" strike="noStrike">
                <a:latin typeface="Arial"/>
              </a:rPr>
              <a:t>v</a:t>
            </a:r>
            <a:r>
              <a:rPr b="0" lang="en-US" sz="1300" spc="-1" strike="noStrike">
                <a:latin typeface="Arial"/>
              </a:rPr>
              <a:t>e</a:t>
            </a:r>
            <a:r>
              <a:rPr b="0" lang="en-US" sz="1300" spc="-1" strike="noStrike">
                <a:latin typeface="Arial"/>
              </a:rPr>
              <a:t>d</a:t>
            </a:r>
            <a:r>
              <a:rPr b="0" lang="en-US" sz="1300" spc="-1" strike="noStrike">
                <a:latin typeface="Arial"/>
              </a:rPr>
              <a:t>,</a:t>
            </a:r>
            <a:r>
              <a:rPr b="0" lang="en-US" sz="1300" spc="-1" strike="noStrike">
                <a:latin typeface="Arial"/>
              </a:rPr>
              <a:t> </a:t>
            </a:r>
            <a:r>
              <a:rPr b="0" lang="en-US" sz="1300" spc="-1" strike="noStrike">
                <a:latin typeface="Arial"/>
              </a:rPr>
              <a:t>y</a:t>
            </a:r>
            <a:r>
              <a:rPr b="0" lang="en-US" sz="1300" spc="-1" strike="noStrike">
                <a:latin typeface="Arial"/>
              </a:rPr>
              <a:t>o</a:t>
            </a:r>
            <a:r>
              <a:rPr b="0" lang="en-US" sz="1300" spc="-1" strike="noStrike">
                <a:latin typeface="Arial"/>
              </a:rPr>
              <a:t>u</a:t>
            </a:r>
            <a:r>
              <a:rPr b="0" lang="en-US" sz="1300" spc="-1" strike="noStrike">
                <a:latin typeface="Arial"/>
              </a:rPr>
              <a:t> </a:t>
            </a:r>
            <a:r>
              <a:rPr b="0" lang="en-US" sz="1300" spc="-1" strike="noStrike">
                <a:latin typeface="Arial"/>
              </a:rPr>
              <a:t>c</a:t>
            </a:r>
            <a:r>
              <a:rPr b="0" lang="en-US" sz="1300" spc="-1" strike="noStrike">
                <a:latin typeface="Arial"/>
              </a:rPr>
              <a:t>a</a:t>
            </a:r>
            <a:r>
              <a:rPr b="0" lang="en-US" sz="1300" spc="-1" strike="noStrike">
                <a:latin typeface="Arial"/>
              </a:rPr>
              <a:t>n</a:t>
            </a:r>
            <a:r>
              <a:rPr b="0" lang="en-US" sz="1300" spc="-1" strike="noStrike">
                <a:latin typeface="Arial"/>
              </a:rPr>
              <a:t> </a:t>
            </a:r>
            <a:r>
              <a:rPr b="0" lang="en-US" sz="1300" spc="-1" strike="noStrike">
                <a:latin typeface="Arial"/>
              </a:rPr>
              <a:t>p</a:t>
            </a:r>
            <a:r>
              <a:rPr b="0" lang="en-US" sz="1300" spc="-1" strike="noStrike">
                <a:latin typeface="Arial"/>
              </a:rPr>
              <a:t>r</a:t>
            </a:r>
            <a:r>
              <a:rPr b="0" lang="en-US" sz="1300" spc="-1" strike="noStrike">
                <a:latin typeface="Arial"/>
              </a:rPr>
              <a:t>o</a:t>
            </a:r>
            <a:r>
              <a:rPr b="0" lang="en-US" sz="1300" spc="-1" strike="noStrike">
                <a:latin typeface="Arial"/>
              </a:rPr>
              <a:t>d</a:t>
            </a:r>
            <a:r>
              <a:rPr b="0" lang="en-US" sz="1300" spc="-1" strike="noStrike">
                <a:latin typeface="Arial"/>
              </a:rPr>
              <a:t>u</a:t>
            </a:r>
            <a:r>
              <a:rPr b="0" lang="en-US" sz="1300" spc="-1" strike="noStrike">
                <a:latin typeface="Arial"/>
              </a:rPr>
              <a:t>c</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a</a:t>
            </a:r>
            <a:r>
              <a:rPr b="0" lang="en-US" sz="1300" spc="-1" strike="noStrike">
                <a:latin typeface="Arial"/>
              </a:rPr>
              <a:t>t</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o</a:t>
            </a:r>
            <a:r>
              <a:rPr b="0" lang="en-US" sz="1300" spc="-1" strike="noStrike">
                <a:latin typeface="Arial"/>
              </a:rPr>
              <a:t>f</a:t>
            </a:r>
            <a:r>
              <a:rPr b="0" lang="en-US" sz="1300" spc="-1" strike="noStrike">
                <a:latin typeface="Arial"/>
              </a:rPr>
              <a:t> </a:t>
            </a:r>
            <a:r>
              <a:rPr b="0" lang="en-US" sz="1300" spc="-1" strike="noStrike">
                <a:latin typeface="Arial"/>
              </a:rPr>
              <a:t>s</a:t>
            </a:r>
            <a:r>
              <a:rPr b="0" lang="en-US" sz="1300" spc="-1" strike="noStrike">
                <a:latin typeface="Arial"/>
              </a:rPr>
              <a:t>u</a:t>
            </a:r>
            <a:r>
              <a:rPr b="0" lang="en-US" sz="1300" spc="-1" strike="noStrike">
                <a:latin typeface="Arial"/>
              </a:rPr>
              <a:t>s</a:t>
            </a:r>
            <a:r>
              <a:rPr b="0" lang="en-US" sz="1300" spc="-1" strike="noStrike">
                <a:latin typeface="Arial"/>
              </a:rPr>
              <a:t>p</a:t>
            </a:r>
            <a:r>
              <a:rPr b="0" lang="en-US" sz="1300" spc="-1" strike="noStrike">
                <a:latin typeface="Arial"/>
              </a:rPr>
              <a:t>e</a:t>
            </a:r>
            <a:r>
              <a:rPr b="0" lang="en-US" sz="1300" spc="-1" strike="noStrike">
                <a:latin typeface="Arial"/>
              </a:rPr>
              <a:t>c</a:t>
            </a:r>
            <a:r>
              <a:rPr b="0" lang="en-US" sz="1300" spc="-1" strike="noStrike">
                <a:latin typeface="Arial"/>
              </a:rPr>
              <a:t>t</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d</a:t>
            </a:r>
            <a:r>
              <a:rPr b="0" lang="en-US" sz="1300" spc="-1" strike="noStrike">
                <a:latin typeface="Arial"/>
              </a:rPr>
              <a:t>r</a:t>
            </a:r>
            <a:r>
              <a:rPr b="0" lang="en-US" sz="1300" spc="-1" strike="noStrike">
                <a:latin typeface="Arial"/>
              </a:rPr>
              <a:t>o</a:t>
            </a:r>
            <a:r>
              <a:rPr b="0" lang="en-US" sz="1300" spc="-1" strike="noStrike">
                <a:latin typeface="Arial"/>
              </a:rPr>
              <a:t>u</a:t>
            </a:r>
            <a:r>
              <a:rPr b="0" lang="en-US" sz="1300" spc="-1" strike="noStrike">
                <a:latin typeface="Arial"/>
              </a:rPr>
              <a:t>g</a:t>
            </a:r>
            <a:r>
              <a:rPr b="0" lang="en-US" sz="1300" spc="-1" strike="noStrike">
                <a:latin typeface="Arial"/>
              </a:rPr>
              <a:t>h</a:t>
            </a:r>
            <a:r>
              <a:rPr b="0" lang="en-US" sz="1300" spc="-1" strike="noStrike">
                <a:latin typeface="Arial"/>
              </a:rPr>
              <a:t>t</a:t>
            </a:r>
            <a:r>
              <a:rPr b="0" lang="en-US" sz="1300" spc="-1" strike="noStrike">
                <a:latin typeface="Arial"/>
              </a:rPr>
              <a:t>.</a:t>
            </a:r>
            <a:r>
              <a:rPr b="0" lang="en-US" sz="1300" spc="-1" strike="noStrike">
                <a:latin typeface="Arial"/>
              </a:rPr>
              <a:t> </a:t>
            </a:r>
            <a:r>
              <a:rPr b="0" lang="en-US" sz="1300" spc="-1" strike="noStrike">
                <a:latin typeface="Arial"/>
              </a:rPr>
              <a:t>Y</a:t>
            </a:r>
            <a:r>
              <a:rPr b="0" lang="en-US" sz="1300" spc="-1" strike="noStrike">
                <a:latin typeface="Arial"/>
              </a:rPr>
              <a:t>e</a:t>
            </a:r>
            <a:r>
              <a:rPr b="0" lang="en-US" sz="1300" spc="-1" strike="noStrike">
                <a:latin typeface="Arial"/>
              </a:rPr>
              <a:t>l</a:t>
            </a:r>
            <a:r>
              <a:rPr b="0" lang="en-US" sz="1300" spc="-1" strike="noStrike">
                <a:latin typeface="Arial"/>
              </a:rPr>
              <a:t>l</a:t>
            </a:r>
            <a:r>
              <a:rPr b="0" lang="en-US" sz="1300" spc="-1" strike="noStrike">
                <a:latin typeface="Arial"/>
              </a:rPr>
              <a:t>o</a:t>
            </a:r>
            <a:r>
              <a:rPr b="0" lang="en-US" sz="1300" spc="-1" strike="noStrike">
                <a:latin typeface="Arial"/>
              </a:rPr>
              <a:t>w</a:t>
            </a:r>
            <a:r>
              <a:rPr b="0" lang="en-US" sz="1300" spc="-1" strike="noStrike">
                <a:latin typeface="Arial"/>
              </a:rPr>
              <a:t>,</a:t>
            </a:r>
            <a:r>
              <a:rPr b="0" lang="en-US" sz="1300" spc="-1" strike="noStrike">
                <a:latin typeface="Arial"/>
              </a:rPr>
              <a:t> </a:t>
            </a:r>
            <a:r>
              <a:rPr b="0" lang="en-US" sz="1300" spc="-1" strike="noStrike">
                <a:latin typeface="Arial"/>
              </a:rPr>
              <a:t>o</a:t>
            </a:r>
            <a:r>
              <a:rPr b="0" lang="en-US" sz="1300" spc="-1" strike="noStrike">
                <a:latin typeface="Arial"/>
              </a:rPr>
              <a:t>r</a:t>
            </a:r>
            <a:r>
              <a:rPr b="0" lang="en-US" sz="1300" spc="-1" strike="noStrike">
                <a:latin typeface="Arial"/>
              </a:rPr>
              <a:t>a</a:t>
            </a:r>
            <a:r>
              <a:rPr b="0" lang="en-US" sz="1300" spc="-1" strike="noStrike">
                <a:latin typeface="Arial"/>
              </a:rPr>
              <a:t>n</a:t>
            </a:r>
            <a:r>
              <a:rPr b="0" lang="en-US" sz="1300" spc="-1" strike="noStrike">
                <a:latin typeface="Arial"/>
              </a:rPr>
              <a:t>g</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n</a:t>
            </a:r>
            <a:r>
              <a:rPr b="0" lang="en-US" sz="1300" spc="-1" strike="noStrike">
                <a:latin typeface="Arial"/>
              </a:rPr>
              <a:t>d</a:t>
            </a:r>
            <a:r>
              <a:rPr b="0" lang="en-US" sz="1300" spc="-1" strike="noStrike">
                <a:latin typeface="Arial"/>
              </a:rPr>
              <a:t> </a:t>
            </a:r>
            <a:r>
              <a:rPr b="0" lang="en-US" sz="1300" spc="-1" strike="noStrike">
                <a:latin typeface="Arial"/>
              </a:rPr>
              <a:t>r</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c</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l</a:t>
            </a:r>
            <a:r>
              <a:rPr b="0" lang="en-US" sz="1300" spc="-1" strike="noStrike">
                <a:latin typeface="Arial"/>
              </a:rPr>
              <a:t>e</a:t>
            </a:r>
            <a:r>
              <a:rPr b="0" lang="en-US" sz="1300" spc="-1" strike="noStrike">
                <a:latin typeface="Arial"/>
              </a:rPr>
              <a:t>v</a:t>
            </a:r>
            <a:r>
              <a:rPr b="0" lang="en-US" sz="1300" spc="-1" strike="noStrike">
                <a:latin typeface="Arial"/>
              </a:rPr>
              <a:t>e</a:t>
            </a:r>
            <a:r>
              <a:rPr b="0" lang="en-US" sz="1300" spc="-1" strike="noStrike">
                <a:latin typeface="Arial"/>
              </a:rPr>
              <a:t>l</a:t>
            </a:r>
            <a:r>
              <a:rPr b="0" lang="en-US" sz="1300" spc="-1" strike="noStrike">
                <a:latin typeface="Arial"/>
              </a:rPr>
              <a:t>s</a:t>
            </a:r>
            <a:r>
              <a:rPr b="0" lang="en-US" sz="1300" spc="-1" strike="noStrike">
                <a:latin typeface="Arial"/>
              </a:rPr>
              <a:t> </a:t>
            </a:r>
            <a:r>
              <a:rPr b="0" lang="en-US" sz="1300" spc="-1" strike="noStrike">
                <a:latin typeface="Arial"/>
              </a:rPr>
              <a:t>o</a:t>
            </a:r>
            <a:r>
              <a:rPr b="0" lang="en-US" sz="1300" spc="-1" strike="noStrike">
                <a:latin typeface="Arial"/>
              </a:rPr>
              <a:t>f</a:t>
            </a:r>
            <a:r>
              <a:rPr b="0" lang="en-US" sz="1300" spc="-1" strike="noStrike">
                <a:latin typeface="Arial"/>
              </a:rPr>
              <a:t> </a:t>
            </a:r>
            <a:r>
              <a:rPr b="0" lang="en-US" sz="1300" spc="-1" strike="noStrike">
                <a:latin typeface="Arial"/>
              </a:rPr>
              <a:t>d</a:t>
            </a:r>
            <a:r>
              <a:rPr b="0" lang="en-US" sz="1300" spc="-1" strike="noStrike">
                <a:latin typeface="Arial"/>
              </a:rPr>
              <a:t>r</a:t>
            </a:r>
            <a:r>
              <a:rPr b="0" lang="en-US" sz="1300" spc="-1" strike="noStrike">
                <a:latin typeface="Arial"/>
              </a:rPr>
              <a:t>o</a:t>
            </a:r>
            <a:r>
              <a:rPr b="0" lang="en-US" sz="1300" spc="-1" strike="noStrike">
                <a:latin typeface="Arial"/>
              </a:rPr>
              <a:t>u</a:t>
            </a:r>
            <a:r>
              <a:rPr b="0" lang="en-US" sz="1300" spc="-1" strike="noStrike">
                <a:latin typeface="Arial"/>
              </a:rPr>
              <a:t>g</a:t>
            </a:r>
            <a:r>
              <a:rPr b="0" lang="en-US" sz="1300" spc="-1" strike="noStrike">
                <a:latin typeface="Arial"/>
              </a:rPr>
              <a:t>h</a:t>
            </a:r>
            <a:r>
              <a:rPr b="0" lang="en-US" sz="1300" spc="-1" strike="noStrike">
                <a:latin typeface="Arial"/>
              </a:rPr>
              <a:t>t</a:t>
            </a:r>
            <a:r>
              <a:rPr b="0" lang="en-US" sz="1300" spc="-1" strike="noStrike">
                <a:latin typeface="Arial"/>
              </a:rPr>
              <a:t>.</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L</a:t>
            </a:r>
            <a:r>
              <a:rPr b="0" lang="en-US" sz="1300" spc="-1" strike="noStrike">
                <a:latin typeface="Arial"/>
              </a:rPr>
              <a:t>o</a:t>
            </a:r>
            <a:r>
              <a:rPr b="0" lang="en-US" sz="1300" spc="-1" strike="noStrike">
                <a:latin typeface="Arial"/>
              </a:rPr>
              <a:t>g</a:t>
            </a:r>
            <a:r>
              <a:rPr b="0" lang="en-US" sz="1300" spc="-1" strike="noStrike">
                <a:latin typeface="Arial"/>
              </a:rPr>
              <a:t>g</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t</a:t>
            </a:r>
            <a:r>
              <a:rPr b="0" lang="en-US" sz="1300" spc="-1" strike="noStrike">
                <a:latin typeface="Arial"/>
              </a:rPr>
              <a:t>e</a:t>
            </a:r>
            <a:r>
              <a:rPr b="0" lang="en-US" sz="1300" spc="-1" strike="noStrike">
                <a:latin typeface="Arial"/>
              </a:rPr>
              <a:t>n</a:t>
            </a:r>
            <a:r>
              <a:rPr b="0" lang="en-US" sz="1300" spc="-1" strike="noStrike">
                <a:latin typeface="Arial"/>
              </a:rPr>
              <a:t>s</a:t>
            </a:r>
            <a:r>
              <a:rPr b="0" lang="en-US" sz="1300" spc="-1" strike="noStrike">
                <a:latin typeface="Arial"/>
              </a:rPr>
              <a:t>i</a:t>
            </a:r>
            <a:r>
              <a:rPr b="0" lang="en-US" sz="1300" spc="-1" strike="noStrike">
                <a:latin typeface="Arial"/>
              </a:rPr>
              <a:t>t</a:t>
            </a:r>
            <a:r>
              <a:rPr b="0" lang="en-US" sz="1300" spc="-1" strike="noStrike">
                <a:latin typeface="Arial"/>
              </a:rPr>
              <a:t>y</a:t>
            </a:r>
            <a:r>
              <a:rPr b="0" lang="en-US" sz="1300" spc="-1" strike="noStrike">
                <a:latin typeface="Arial"/>
              </a:rPr>
              <a:t> </a:t>
            </a:r>
            <a:r>
              <a:rPr b="0" lang="en-US" sz="1300" spc="-1" strike="noStrike">
                <a:latin typeface="Arial"/>
              </a:rPr>
              <a:t>w</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n</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p</a:t>
            </a:r>
            <a:r>
              <a:rPr b="0" lang="en-US" sz="1300" spc="-1" strike="noStrike">
                <a:latin typeface="Arial"/>
              </a:rPr>
              <a:t>e</a:t>
            </a:r>
            <a:r>
              <a:rPr b="0" lang="en-US" sz="1300" spc="-1" strike="noStrike">
                <a:latin typeface="Arial"/>
              </a:rPr>
              <a:t>d</a:t>
            </a:r>
            <a:r>
              <a:rPr b="0" lang="en-US" sz="1300" spc="-1" strike="noStrike">
                <a:latin typeface="Arial"/>
              </a:rPr>
              <a:t>.</a:t>
            </a:r>
            <a:r>
              <a:rPr b="0" lang="en-US" sz="1300" spc="-1" strike="noStrike">
                <a:latin typeface="Arial"/>
              </a:rPr>
              <a:t> </a:t>
            </a:r>
            <a:r>
              <a:rPr b="0" lang="en-US" sz="1300" spc="-1" strike="noStrike">
                <a:latin typeface="Arial"/>
              </a:rPr>
              <a:t>W</a:t>
            </a:r>
            <a:r>
              <a:rPr b="0" lang="en-US" sz="1300" spc="-1" strike="noStrike">
                <a:latin typeface="Arial"/>
              </a:rPr>
              <a:t>i</a:t>
            </a:r>
            <a:r>
              <a:rPr b="0" lang="en-US" sz="1300" spc="-1" strike="noStrike">
                <a:latin typeface="Arial"/>
              </a:rPr>
              <a:t>t</a:t>
            </a:r>
            <a:r>
              <a:rPr b="0" lang="en-US" sz="1300" spc="-1" strike="noStrike">
                <a:latin typeface="Arial"/>
              </a:rPr>
              <a:t>h</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d</a:t>
            </a:r>
            <a:r>
              <a:rPr b="0" lang="en-US" sz="1300" spc="-1" strike="noStrike">
                <a:latin typeface="Arial"/>
              </a:rPr>
              <a:t>a</a:t>
            </a:r>
            <a:r>
              <a:rPr b="0" lang="en-US" sz="1300" spc="-1" strike="noStrike">
                <a:latin typeface="Arial"/>
              </a:rPr>
              <a:t>r</a:t>
            </a:r>
            <a:r>
              <a:rPr b="0" lang="en-US" sz="1300" spc="-1" strike="noStrike">
                <a:latin typeface="Arial"/>
              </a:rPr>
              <a:t>k</a:t>
            </a:r>
            <a:r>
              <a:rPr b="0" lang="en-US" sz="1300" spc="-1" strike="noStrike">
                <a:latin typeface="Arial"/>
              </a:rPr>
              <a:t>e</a:t>
            </a:r>
            <a:r>
              <a:rPr b="0" lang="en-US" sz="1300" spc="-1" strike="noStrike">
                <a:latin typeface="Arial"/>
              </a:rPr>
              <a:t>s</a:t>
            </a:r>
            <a:r>
              <a:rPr b="0" lang="en-US" sz="1300" spc="-1" strike="noStrike">
                <a:latin typeface="Arial"/>
              </a:rPr>
              <a:t>t</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h</a:t>
            </a:r>
            <a:r>
              <a:rPr b="0" lang="en-US" sz="1300" spc="-1" strike="noStrike">
                <a:latin typeface="Arial"/>
              </a:rPr>
              <a:t>a</a:t>
            </a:r>
            <a:r>
              <a:rPr b="0" lang="en-US" sz="1300" spc="-1" strike="noStrike">
                <a:latin typeface="Arial"/>
              </a:rPr>
              <a:t>v</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h</a:t>
            </a:r>
            <a:r>
              <a:rPr b="0" lang="en-US" sz="1300" spc="-1" strike="noStrike">
                <a:latin typeface="Arial"/>
              </a:rPr>
              <a:t>i</a:t>
            </a:r>
            <a:r>
              <a:rPr b="0" lang="en-US" sz="1300" spc="-1" strike="noStrike">
                <a:latin typeface="Arial"/>
              </a:rPr>
              <a:t>g</a:t>
            </a:r>
            <a:r>
              <a:rPr b="0" lang="en-US" sz="1300" spc="-1" strike="noStrike">
                <a:latin typeface="Arial"/>
              </a:rPr>
              <a:t>h</a:t>
            </a:r>
            <a:r>
              <a:rPr b="0" lang="en-US" sz="1300" spc="-1" strike="noStrike">
                <a:latin typeface="Arial"/>
              </a:rPr>
              <a:t>e</a:t>
            </a:r>
            <a:r>
              <a:rPr b="0" lang="en-US" sz="1300" spc="-1" strike="noStrike">
                <a:latin typeface="Arial"/>
              </a:rPr>
              <a:t>s</a:t>
            </a:r>
            <a:r>
              <a:rPr b="0" lang="en-US" sz="1300" spc="-1" strike="noStrike">
                <a:latin typeface="Arial"/>
              </a:rPr>
              <a:t>t</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t</a:t>
            </a:r>
            <a:r>
              <a:rPr b="0" lang="en-US" sz="1300" spc="-1" strike="noStrike">
                <a:latin typeface="Arial"/>
              </a:rPr>
              <a:t>e</a:t>
            </a:r>
            <a:r>
              <a:rPr b="0" lang="en-US" sz="1300" spc="-1" strike="noStrike">
                <a:latin typeface="Arial"/>
              </a:rPr>
              <a:t>n</a:t>
            </a:r>
            <a:r>
              <a:rPr b="0" lang="en-US" sz="1300" spc="-1" strike="noStrike">
                <a:latin typeface="Arial"/>
              </a:rPr>
              <a:t>s</a:t>
            </a:r>
            <a:r>
              <a:rPr b="0" lang="en-US" sz="1300" spc="-1" strike="noStrike">
                <a:latin typeface="Arial"/>
              </a:rPr>
              <a:t>i</a:t>
            </a:r>
            <a:r>
              <a:rPr b="0" lang="en-US" sz="1300" spc="-1" strike="noStrike">
                <a:latin typeface="Arial"/>
              </a:rPr>
              <a:t>t</a:t>
            </a:r>
            <a:r>
              <a:rPr b="0" lang="en-US" sz="1300" spc="-1" strike="noStrike">
                <a:latin typeface="Arial"/>
              </a:rPr>
              <a:t>y</a:t>
            </a:r>
            <a:r>
              <a:rPr b="0" lang="en-US" sz="1300" spc="-1" strike="noStrike">
                <a:latin typeface="Arial"/>
              </a:rPr>
              <a:t>.</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i</a:t>
            </a:r>
            <a:r>
              <a:rPr b="0" lang="en-US" sz="1300" spc="-1" strike="noStrike">
                <a:latin typeface="Arial"/>
              </a:rPr>
              <a:t>s</a:t>
            </a:r>
            <a:r>
              <a:rPr b="0" lang="en-US" sz="1300" spc="-1" strike="noStrike">
                <a:latin typeface="Arial"/>
              </a:rPr>
              <a:t> </a:t>
            </a:r>
            <a:r>
              <a:rPr b="0" lang="en-US" sz="1300" spc="-1" strike="noStrike">
                <a:latin typeface="Arial"/>
              </a:rPr>
              <a:t>w</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p</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s</a:t>
            </a:r>
            <a:r>
              <a:rPr b="0" lang="en-US" sz="1300" spc="-1" strike="noStrike">
                <a:latin typeface="Arial"/>
              </a:rPr>
              <a:t>i</a:t>
            </a:r>
            <a:r>
              <a:rPr b="0" lang="en-US" sz="1300" spc="-1" strike="noStrike">
                <a:latin typeface="Arial"/>
              </a:rPr>
              <a:t>n</a:t>
            </a:r>
            <a:r>
              <a:rPr b="0" lang="en-US" sz="1300" spc="-1" strike="noStrike">
                <a:latin typeface="Arial"/>
              </a:rPr>
              <a:t>c</a:t>
            </a:r>
            <a:r>
              <a:rPr b="0" lang="en-US" sz="1300" spc="-1" strike="noStrike">
                <a:latin typeface="Arial"/>
              </a:rPr>
              <a:t>e</a:t>
            </a:r>
            <a:r>
              <a:rPr b="0" lang="en-US" sz="1300" spc="-1" strike="noStrike">
                <a:latin typeface="Arial"/>
              </a:rPr>
              <a:t> </a:t>
            </a:r>
            <a:r>
              <a:rPr b="0" lang="en-US" sz="1300" spc="-1" strike="noStrike">
                <a:latin typeface="Arial"/>
              </a:rPr>
              <a:t>l</a:t>
            </a:r>
            <a:r>
              <a:rPr b="0" lang="en-US" sz="1300" spc="-1" strike="noStrike">
                <a:latin typeface="Arial"/>
              </a:rPr>
              <a:t>o</a:t>
            </a:r>
            <a:r>
              <a:rPr b="0" lang="en-US" sz="1300" spc="-1" strike="noStrike">
                <a:latin typeface="Arial"/>
              </a:rPr>
              <a:t>g</a:t>
            </a:r>
            <a:r>
              <a:rPr b="0" lang="en-US" sz="1300" spc="-1" strike="noStrike">
                <a:latin typeface="Arial"/>
              </a:rPr>
              <a:t>g</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o</a:t>
            </a:r>
            <a:r>
              <a:rPr b="0" lang="en-US" sz="1300" spc="-1" strike="noStrike">
                <a:latin typeface="Arial"/>
              </a:rPr>
              <a:t>p</a:t>
            </a:r>
            <a:r>
              <a:rPr b="0" lang="en-US" sz="1300" spc="-1" strike="noStrike">
                <a:latin typeface="Arial"/>
              </a:rPr>
              <a:t>e</a:t>
            </a:r>
            <a:r>
              <a:rPr b="0" lang="en-US" sz="1300" spc="-1" strike="noStrike">
                <a:latin typeface="Arial"/>
              </a:rPr>
              <a:t>n</a:t>
            </a:r>
            <a:r>
              <a:rPr b="0" lang="en-US" sz="1300" spc="-1" strike="noStrike">
                <a:latin typeface="Arial"/>
              </a:rPr>
              <a:t>s</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c</a:t>
            </a:r>
            <a:r>
              <a:rPr b="0" lang="en-US" sz="1300" spc="-1" strike="noStrike">
                <a:latin typeface="Arial"/>
              </a:rPr>
              <a:t>a</a:t>
            </a:r>
            <a:r>
              <a:rPr b="0" lang="en-US" sz="1300" spc="-1" strike="noStrike">
                <a:latin typeface="Arial"/>
              </a:rPr>
              <a:t>n</a:t>
            </a:r>
            <a:r>
              <a:rPr b="0" lang="en-US" sz="1300" spc="-1" strike="noStrike">
                <a:latin typeface="Arial"/>
              </a:rPr>
              <a:t>o</a:t>
            </a:r>
            <a:r>
              <a:rPr b="0" lang="en-US" sz="1300" spc="-1" strike="noStrike">
                <a:latin typeface="Arial"/>
              </a:rPr>
              <a:t>p</a:t>
            </a:r>
            <a:r>
              <a:rPr b="0" lang="en-US" sz="1300" spc="-1" strike="noStrike">
                <a:latin typeface="Arial"/>
              </a:rPr>
              <a:t>y</a:t>
            </a:r>
            <a:r>
              <a:rPr b="0" lang="en-US" sz="1300" spc="-1" strike="noStrike">
                <a:latin typeface="Arial"/>
              </a:rPr>
              <a:t> </a:t>
            </a:r>
            <a:r>
              <a:rPr b="0" lang="en-US" sz="1300" spc="-1" strike="noStrike">
                <a:latin typeface="Arial"/>
              </a:rPr>
              <a:t>a</a:t>
            </a:r>
            <a:r>
              <a:rPr b="0" lang="en-US" sz="1300" spc="-1" strike="noStrike">
                <a:latin typeface="Arial"/>
              </a:rPr>
              <a:t>n</a:t>
            </a:r>
            <a:r>
              <a:rPr b="0" lang="en-US" sz="1300" spc="-1" strike="noStrike">
                <a:latin typeface="Arial"/>
              </a:rPr>
              <a:t>d</a:t>
            </a:r>
            <a:r>
              <a:rPr b="0" lang="en-US" sz="1300" spc="-1" strike="noStrike">
                <a:latin typeface="Arial"/>
              </a:rPr>
              <a:t> </a:t>
            </a:r>
            <a:r>
              <a:rPr b="0" lang="en-US" sz="1300" spc="-1" strike="noStrike">
                <a:latin typeface="Arial"/>
              </a:rPr>
              <a:t>e</a:t>
            </a:r>
            <a:r>
              <a:rPr b="0" lang="en-US" sz="1300" spc="-1" strike="noStrike">
                <a:latin typeface="Arial"/>
              </a:rPr>
              <a:t>x</a:t>
            </a:r>
            <a:r>
              <a:rPr b="0" lang="en-US" sz="1300" spc="-1" strike="noStrike">
                <a:latin typeface="Arial"/>
              </a:rPr>
              <a:t>p</a:t>
            </a:r>
            <a:r>
              <a:rPr b="0" lang="en-US" sz="1300" spc="-1" strike="noStrike">
                <a:latin typeface="Arial"/>
              </a:rPr>
              <a:t>o</a:t>
            </a:r>
            <a:r>
              <a:rPr b="0" lang="en-US" sz="1300" spc="-1" strike="noStrike">
                <a:latin typeface="Arial"/>
              </a:rPr>
              <a:t>s</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f</a:t>
            </a:r>
            <a:r>
              <a:rPr b="0" lang="en-US" sz="1300" spc="-1" strike="noStrike">
                <a:latin typeface="Arial"/>
              </a:rPr>
              <a:t>o</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t</a:t>
            </a:r>
            <a:r>
              <a:rPr b="0" lang="en-US" sz="1300" spc="-1" strike="noStrike">
                <a:latin typeface="Arial"/>
              </a:rPr>
              <a:t> </a:t>
            </a:r>
            <a:r>
              <a:rPr b="0" lang="en-US" sz="1300" spc="-1" strike="noStrike">
                <a:latin typeface="Arial"/>
              </a:rPr>
              <a:t>f</a:t>
            </a:r>
            <a:r>
              <a:rPr b="0" lang="en-US" sz="1300" spc="-1" strike="noStrike">
                <a:latin typeface="Arial"/>
              </a:rPr>
              <a:t>l</a:t>
            </a:r>
            <a:r>
              <a:rPr b="0" lang="en-US" sz="1300" spc="-1" strike="noStrike">
                <a:latin typeface="Arial"/>
              </a:rPr>
              <a:t>o</a:t>
            </a:r>
            <a:r>
              <a:rPr b="0" lang="en-US" sz="1300" spc="-1" strike="noStrike">
                <a:latin typeface="Arial"/>
              </a:rPr>
              <a:t>o</a:t>
            </a:r>
            <a:r>
              <a:rPr b="0" lang="en-US" sz="1300" spc="-1" strike="noStrike">
                <a:latin typeface="Arial"/>
              </a:rPr>
              <a:t>r</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s</a:t>
            </a:r>
            <a:r>
              <a:rPr b="0" lang="en-US" sz="1300" spc="-1" strike="noStrike">
                <a:latin typeface="Arial"/>
              </a:rPr>
              <a:t>u</a:t>
            </a:r>
            <a:r>
              <a:rPr b="0" lang="en-US" sz="1300" spc="-1" strike="noStrike">
                <a:latin typeface="Arial"/>
              </a:rPr>
              <a:t>n</a:t>
            </a:r>
            <a:r>
              <a:rPr b="0" lang="en-US" sz="1300" spc="-1" strike="noStrike">
                <a:latin typeface="Arial"/>
              </a:rPr>
              <a:t> </a:t>
            </a:r>
            <a:r>
              <a:rPr b="0" lang="en-US" sz="1300" spc="-1" strike="noStrike">
                <a:latin typeface="Arial"/>
              </a:rPr>
              <a:t>c</a:t>
            </a:r>
            <a:r>
              <a:rPr b="0" lang="en-US" sz="1300" spc="-1" strike="noStrike">
                <a:latin typeface="Arial"/>
              </a:rPr>
              <a:t>a</a:t>
            </a:r>
            <a:r>
              <a:rPr b="0" lang="en-US" sz="1300" spc="-1" strike="noStrike">
                <a:latin typeface="Arial"/>
              </a:rPr>
              <a:t>u</a:t>
            </a:r>
            <a:r>
              <a:rPr b="0" lang="en-US" sz="1300" spc="-1" strike="noStrike">
                <a:latin typeface="Arial"/>
              </a:rPr>
              <a:t>s</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i</a:t>
            </a:r>
            <a:r>
              <a:rPr b="0" lang="en-US" sz="1300" spc="-1" strike="noStrike">
                <a:latin typeface="Arial"/>
              </a:rPr>
              <a:t>t</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d</a:t>
            </a:r>
            <a:r>
              <a:rPr b="0" lang="en-US" sz="1300" spc="-1" strike="noStrike">
                <a:latin typeface="Arial"/>
              </a:rPr>
              <a:t>r</a:t>
            </a:r>
            <a:r>
              <a:rPr b="0" lang="en-US" sz="1300" spc="-1" strike="noStrike">
                <a:latin typeface="Arial"/>
              </a:rPr>
              <a:t>y</a:t>
            </a:r>
            <a:r>
              <a:rPr b="0" lang="en-US" sz="1300" spc="-1" strike="noStrike">
                <a:latin typeface="Arial"/>
              </a:rPr>
              <a:t> </a:t>
            </a:r>
            <a:r>
              <a:rPr b="0" lang="en-US" sz="1300" spc="-1" strike="noStrike">
                <a:latin typeface="Arial"/>
              </a:rPr>
              <a:t>m</a:t>
            </a:r>
            <a:r>
              <a:rPr b="0" lang="en-US" sz="1300" spc="-1" strike="noStrike">
                <a:latin typeface="Arial"/>
              </a:rPr>
              <a:t>o</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r</a:t>
            </a:r>
            <a:r>
              <a:rPr b="0" lang="en-US" sz="1300" spc="-1" strike="noStrike">
                <a:latin typeface="Arial"/>
              </a:rPr>
              <a:t>a</a:t>
            </a:r>
            <a:r>
              <a:rPr b="0" lang="en-US" sz="1300" spc="-1" strike="noStrike">
                <a:latin typeface="Arial"/>
              </a:rPr>
              <a:t>p</a:t>
            </a:r>
            <a:r>
              <a:rPr b="0" lang="en-US" sz="1300" spc="-1" strike="noStrike">
                <a:latin typeface="Arial"/>
              </a:rPr>
              <a:t>i</a:t>
            </a:r>
            <a:r>
              <a:rPr b="0" lang="en-US" sz="1300" spc="-1" strike="noStrike">
                <a:latin typeface="Arial"/>
              </a:rPr>
              <a:t>d</a:t>
            </a:r>
            <a:r>
              <a:rPr b="0" lang="en-US" sz="1300" spc="-1" strike="noStrike">
                <a:latin typeface="Arial"/>
              </a:rPr>
              <a:t>l</a:t>
            </a:r>
            <a:r>
              <a:rPr b="0" lang="en-US" sz="1300" spc="-1" strike="noStrike">
                <a:latin typeface="Arial"/>
              </a:rPr>
              <a:t>y</a:t>
            </a:r>
            <a:r>
              <a:rPr b="0" lang="en-US" sz="1300" spc="-1" strike="noStrike">
                <a:latin typeface="Arial"/>
              </a:rPr>
              <a:t>.</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F</a:t>
            </a:r>
            <a:r>
              <a:rPr b="0" lang="en-US" sz="1300" spc="-1" strike="noStrike">
                <a:latin typeface="Arial"/>
              </a:rPr>
              <a:t>i</a:t>
            </a:r>
            <a:r>
              <a:rPr b="0" lang="en-US" sz="1300" spc="-1" strike="noStrike">
                <a:latin typeface="Arial"/>
              </a:rPr>
              <a:t>n</a:t>
            </a:r>
            <a:r>
              <a:rPr b="0" lang="en-US" sz="1300" spc="-1" strike="noStrike">
                <a:latin typeface="Arial"/>
              </a:rPr>
              <a:t>a</a:t>
            </a:r>
            <a:r>
              <a:rPr b="0" lang="en-US" sz="1300" spc="-1" strike="noStrike">
                <a:latin typeface="Arial"/>
              </a:rPr>
              <a:t>l</a:t>
            </a:r>
            <a:r>
              <a:rPr b="0" lang="en-US" sz="1300" spc="-1" strike="noStrike">
                <a:latin typeface="Arial"/>
              </a:rPr>
              <a:t>l</a:t>
            </a:r>
            <a:r>
              <a:rPr b="0" lang="en-US" sz="1300" spc="-1" strike="noStrike">
                <a:latin typeface="Arial"/>
              </a:rPr>
              <a:t>y</a:t>
            </a:r>
            <a:r>
              <a:rPr b="0" lang="en-US" sz="1300" spc="-1" strike="noStrike">
                <a:latin typeface="Arial"/>
              </a:rPr>
              <a:t>,</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w</a:t>
            </a:r>
            <a:r>
              <a:rPr b="0" lang="en-US" sz="1300" spc="-1" strike="noStrike">
                <a:latin typeface="Arial"/>
              </a:rPr>
              <a:t>h</a:t>
            </a:r>
            <a:r>
              <a:rPr b="0" lang="en-US" sz="1300" spc="-1" strike="noStrike">
                <a:latin typeface="Arial"/>
              </a:rPr>
              <a:t>e</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o</a:t>
            </a:r>
            <a:r>
              <a:rPr b="0" lang="en-US" sz="1300" spc="-1" strike="noStrike">
                <a:latin typeface="Arial"/>
              </a:rPr>
              <a:t>c</a:t>
            </a:r>
            <a:r>
              <a:rPr b="0" lang="en-US" sz="1300" spc="-1" strike="noStrike">
                <a:latin typeface="Arial"/>
              </a:rPr>
              <a:t>c</a:t>
            </a:r>
            <a:r>
              <a:rPr b="0" lang="en-US" sz="1300" spc="-1" strike="noStrike">
                <a:latin typeface="Arial"/>
              </a:rPr>
              <a:t>u</a:t>
            </a:r>
            <a:r>
              <a:rPr b="0" lang="en-US" sz="1300" spc="-1" strike="noStrike">
                <a:latin typeface="Arial"/>
              </a:rPr>
              <a:t>r</a:t>
            </a:r>
            <a:r>
              <a:rPr b="0" lang="en-US" sz="1300" spc="-1" strike="noStrike">
                <a:latin typeface="Arial"/>
              </a:rPr>
              <a:t>r</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1</a:t>
            </a:r>
            <a:r>
              <a:rPr b="0" lang="en-US" sz="1300" spc="-1" strike="noStrike">
                <a:latin typeface="Arial"/>
              </a:rPr>
              <a:t>9</a:t>
            </a:r>
            <a:r>
              <a:rPr b="0" lang="en-US" sz="1300" spc="-1" strike="noStrike">
                <a:latin typeface="Arial"/>
              </a:rPr>
              <a:t>9</a:t>
            </a:r>
            <a:r>
              <a:rPr b="0" lang="en-US" sz="1300" spc="-1" strike="noStrike">
                <a:latin typeface="Arial"/>
              </a:rPr>
              <a:t>7</a:t>
            </a:r>
            <a:r>
              <a:rPr b="0" lang="en-US" sz="1300" spc="-1" strike="noStrike">
                <a:latin typeface="Arial"/>
              </a:rPr>
              <a:t> </a:t>
            </a:r>
            <a:r>
              <a:rPr b="0" lang="en-US" sz="1300" spc="-1" strike="noStrike">
                <a:latin typeface="Arial"/>
              </a:rPr>
              <a:t>w</a:t>
            </a:r>
            <a:r>
              <a:rPr b="0" lang="en-US" sz="1300" spc="-1" strike="noStrike">
                <a:latin typeface="Arial"/>
              </a:rPr>
              <a:t>e</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p</a:t>
            </a:r>
            <a:r>
              <a:rPr b="0" lang="en-US" sz="1300" spc="-1" strike="noStrike">
                <a:latin typeface="Arial"/>
              </a:rPr>
              <a:t>e</a:t>
            </a:r>
            <a:r>
              <a:rPr b="0" lang="en-US" sz="1300" spc="-1" strike="noStrike">
                <a:latin typeface="Arial"/>
              </a:rPr>
              <a:t>d</a:t>
            </a:r>
            <a:r>
              <a:rPr b="0" lang="en-US" sz="1300" spc="-1" strike="noStrike">
                <a:latin typeface="Arial"/>
              </a:rPr>
              <a:t>.</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s</a:t>
            </a:r>
            <a:r>
              <a:rPr b="0" lang="en-US" sz="1300" spc="-1" strike="noStrike">
                <a:latin typeface="Arial"/>
              </a:rPr>
              <a:t>s</a:t>
            </a:r>
            <a:r>
              <a:rPr b="0" lang="en-US" sz="1300" spc="-1" strike="noStrike">
                <a:latin typeface="Arial"/>
              </a:rPr>
              <a:t>u</a:t>
            </a:r>
            <a:r>
              <a:rPr b="0" lang="en-US" sz="1300" spc="-1" strike="noStrike">
                <a:latin typeface="Arial"/>
              </a:rPr>
              <a:t>m</a:t>
            </a:r>
            <a:r>
              <a:rPr b="0" lang="en-US" sz="1300" spc="-1" strike="noStrike">
                <a:latin typeface="Arial"/>
              </a:rPr>
              <a:t>p</a:t>
            </a:r>
            <a:r>
              <a:rPr b="0" lang="en-US" sz="1300" spc="-1" strike="noStrike">
                <a:latin typeface="Arial"/>
              </a:rPr>
              <a:t>t</a:t>
            </a:r>
            <a:r>
              <a:rPr b="0" lang="en-US" sz="1300" spc="-1" strike="noStrike">
                <a:latin typeface="Arial"/>
              </a:rPr>
              <a:t>i</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w</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d</a:t>
            </a:r>
            <a:r>
              <a:rPr b="0" lang="en-US" sz="1300" spc="-1" strike="noStrike">
                <a:latin typeface="Arial"/>
              </a:rPr>
              <a:t>e</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a</a:t>
            </a:r>
            <a:r>
              <a:rPr b="0" lang="en-US" sz="1300" spc="-1" strike="noStrike">
                <a:latin typeface="Arial"/>
              </a:rPr>
              <a:t>t</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w</a:t>
            </a:r>
            <a:r>
              <a:rPr b="0" lang="en-US" sz="1300" spc="-1" strike="noStrike">
                <a:latin typeface="Arial"/>
              </a:rPr>
              <a:t>h</a:t>
            </a:r>
            <a:r>
              <a:rPr b="0" lang="en-US" sz="1300" spc="-1" strike="noStrike">
                <a:latin typeface="Arial"/>
              </a:rPr>
              <a:t>i</a:t>
            </a:r>
            <a:r>
              <a:rPr b="0" lang="en-US" sz="1300" spc="-1" strike="noStrike">
                <a:latin typeface="Arial"/>
              </a:rPr>
              <a:t>c</a:t>
            </a:r>
            <a:r>
              <a:rPr b="0" lang="en-US" sz="1300" spc="-1" strike="noStrike">
                <a:latin typeface="Arial"/>
              </a:rPr>
              <a:t>h</a:t>
            </a:r>
            <a:r>
              <a:rPr b="0" lang="en-US" sz="1300" spc="-1" strike="noStrike">
                <a:latin typeface="Arial"/>
              </a:rPr>
              <a:t> </a:t>
            </a:r>
            <a:r>
              <a:rPr b="0" lang="en-US" sz="1300" spc="-1" strike="noStrike">
                <a:latin typeface="Arial"/>
              </a:rPr>
              <a:t>w</a:t>
            </a:r>
            <a:r>
              <a:rPr b="0" lang="en-US" sz="1300" spc="-1" strike="noStrike">
                <a:latin typeface="Arial"/>
              </a:rPr>
              <a:t>e</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1</a:t>
            </a:r>
            <a:r>
              <a:rPr b="0" lang="en-US" sz="1300" spc="-1" strike="noStrike">
                <a:latin typeface="Arial"/>
              </a:rPr>
              <a:t>9</a:t>
            </a:r>
            <a:r>
              <a:rPr b="0" lang="en-US" sz="1300" spc="-1" strike="noStrike">
                <a:latin typeface="Arial"/>
              </a:rPr>
              <a:t>9</a:t>
            </a:r>
            <a:r>
              <a:rPr b="0" lang="en-US" sz="1300" spc="-1" strike="noStrike">
                <a:latin typeface="Arial"/>
              </a:rPr>
              <a:t>7</a:t>
            </a:r>
            <a:r>
              <a:rPr b="0" lang="en-US" sz="1300" spc="-1" strike="noStrike">
                <a:latin typeface="Arial"/>
              </a:rPr>
              <a:t> </a:t>
            </a:r>
            <a:r>
              <a:rPr b="0" lang="en-US" sz="1300" spc="-1" strike="noStrike">
                <a:latin typeface="Arial"/>
              </a:rPr>
              <a:t>w</a:t>
            </a:r>
            <a:r>
              <a:rPr b="0" lang="en-US" sz="1300" spc="-1" strike="noStrike">
                <a:latin typeface="Arial"/>
              </a:rPr>
              <a:t>o</a:t>
            </a:r>
            <a:r>
              <a:rPr b="0" lang="en-US" sz="1300" spc="-1" strike="noStrike">
                <a:latin typeface="Arial"/>
              </a:rPr>
              <a:t>u</a:t>
            </a:r>
            <a:r>
              <a:rPr b="0" lang="en-US" sz="1300" spc="-1" strike="noStrike">
                <a:latin typeface="Arial"/>
              </a:rPr>
              <a:t>l</a:t>
            </a:r>
            <a:r>
              <a:rPr b="0" lang="en-US" sz="1300" spc="-1" strike="noStrike">
                <a:latin typeface="Arial"/>
              </a:rPr>
              <a:t>d</a:t>
            </a:r>
            <a:r>
              <a:rPr b="0" lang="en-US" sz="1300" spc="-1" strike="noStrike">
                <a:latin typeface="Arial"/>
              </a:rPr>
              <a:t> </a:t>
            </a:r>
            <a:r>
              <a:rPr b="0" lang="en-US" sz="1300" spc="-1" strike="noStrike">
                <a:latin typeface="Arial"/>
              </a:rPr>
              <a:t>b</a:t>
            </a:r>
            <a:r>
              <a:rPr b="0" lang="en-US" sz="1300" spc="-1" strike="noStrike">
                <a:latin typeface="Arial"/>
              </a:rPr>
              <a:t>e</a:t>
            </a:r>
            <a:r>
              <a:rPr b="0" lang="en-US" sz="1300" spc="-1" strike="noStrike">
                <a:latin typeface="Arial"/>
              </a:rPr>
              <a:t> </a:t>
            </a:r>
            <a:r>
              <a:rPr b="0" lang="en-US" sz="1300" spc="-1" strike="noStrike">
                <a:latin typeface="Arial"/>
              </a:rPr>
              <a:t>m</a:t>
            </a:r>
            <a:r>
              <a:rPr b="0" lang="en-US" sz="1300" spc="-1" strike="noStrike">
                <a:latin typeface="Arial"/>
              </a:rPr>
              <a:t>o</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l</a:t>
            </a:r>
            <a:r>
              <a:rPr b="0" lang="en-US" sz="1300" spc="-1" strike="noStrike">
                <a:latin typeface="Arial"/>
              </a:rPr>
              <a:t>i</a:t>
            </a:r>
            <a:r>
              <a:rPr b="0" lang="en-US" sz="1300" spc="-1" strike="noStrike">
                <a:latin typeface="Arial"/>
              </a:rPr>
              <a:t>k</a:t>
            </a:r>
            <a:r>
              <a:rPr b="0" lang="en-US" sz="1300" spc="-1" strike="noStrike">
                <a:latin typeface="Arial"/>
              </a:rPr>
              <a:t>e</a:t>
            </a:r>
            <a:r>
              <a:rPr b="0" lang="en-US" sz="1300" spc="-1" strike="noStrike">
                <a:latin typeface="Arial"/>
              </a:rPr>
              <a:t>l</a:t>
            </a:r>
            <a:r>
              <a:rPr b="0" lang="en-US" sz="1300" spc="-1" strike="noStrike">
                <a:latin typeface="Arial"/>
              </a:rPr>
              <a:t>y</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c</a:t>
            </a:r>
            <a:r>
              <a:rPr b="0" lang="en-US" sz="1300" spc="-1" strike="noStrike">
                <a:latin typeface="Arial"/>
              </a:rPr>
              <a:t>a</a:t>
            </a:r>
            <a:r>
              <a:rPr b="0" lang="en-US" sz="1300" spc="-1" strike="noStrike">
                <a:latin typeface="Arial"/>
              </a:rPr>
              <a:t>t</a:t>
            </a:r>
            <a:r>
              <a:rPr b="0" lang="en-US" sz="1300" spc="-1" strike="noStrike">
                <a:latin typeface="Arial"/>
              </a:rPr>
              <a:t>c</a:t>
            </a:r>
            <a:r>
              <a:rPr b="0" lang="en-US" sz="1300" spc="-1" strike="noStrike">
                <a:latin typeface="Arial"/>
              </a:rPr>
              <a:t>h</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1</a:t>
            </a:r>
            <a:r>
              <a:rPr b="0" lang="en-US" sz="1300" spc="-1" strike="noStrike">
                <a:latin typeface="Arial"/>
              </a:rPr>
              <a:t>9</a:t>
            </a:r>
            <a:r>
              <a:rPr b="0" lang="en-US" sz="1300" spc="-1" strike="noStrike">
                <a:latin typeface="Arial"/>
              </a:rPr>
              <a:t>9</a:t>
            </a:r>
            <a:r>
              <a:rPr b="0" lang="en-US" sz="1300" spc="-1" strike="noStrike">
                <a:latin typeface="Arial"/>
              </a:rPr>
              <a:t>8</a:t>
            </a:r>
            <a:r>
              <a:rPr b="0" lang="en-US" sz="1300" spc="-1" strike="noStrike">
                <a:latin typeface="Arial"/>
              </a:rPr>
              <a:t>.</a:t>
            </a:r>
            <a:r>
              <a:rPr b="0" lang="en-US" sz="1300" spc="-1" strike="noStrike">
                <a:latin typeface="Arial"/>
              </a:rPr>
              <a:t> </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A</a:t>
            </a:r>
            <a:r>
              <a:rPr b="0" lang="en-US" sz="1300" spc="-1" strike="noStrike">
                <a:latin typeface="Arial"/>
              </a:rPr>
              <a:t> </a:t>
            </a:r>
            <a:r>
              <a:rPr b="0" lang="en-US" sz="1300" spc="-1" strike="noStrike">
                <a:latin typeface="Arial"/>
              </a:rPr>
              <a:t>v</a:t>
            </a:r>
            <a:r>
              <a:rPr b="0" lang="en-US" sz="1300" spc="-1" strike="noStrike">
                <a:latin typeface="Arial"/>
              </a:rPr>
              <a:t>e</a:t>
            </a:r>
            <a:r>
              <a:rPr b="0" lang="en-US" sz="1300" spc="-1" strike="noStrike">
                <a:latin typeface="Arial"/>
              </a:rPr>
              <a:t>g</a:t>
            </a:r>
            <a:r>
              <a:rPr b="0" lang="en-US" sz="1300" spc="-1" strike="noStrike">
                <a:latin typeface="Arial"/>
              </a:rPr>
              <a:t>e</a:t>
            </a:r>
            <a:r>
              <a:rPr b="0" lang="en-US" sz="1300" spc="-1" strike="noStrike">
                <a:latin typeface="Arial"/>
              </a:rPr>
              <a:t>t</a:t>
            </a:r>
            <a:r>
              <a:rPr b="0" lang="en-US" sz="1300" spc="-1" strike="noStrike">
                <a:latin typeface="Arial"/>
              </a:rPr>
              <a:t>a</a:t>
            </a:r>
            <a:r>
              <a:rPr b="0" lang="en-US" sz="1300" spc="-1" strike="noStrike">
                <a:latin typeface="Arial"/>
              </a:rPr>
              <a:t>t</a:t>
            </a:r>
            <a:r>
              <a:rPr b="0" lang="en-US" sz="1300" spc="-1" strike="noStrike">
                <a:latin typeface="Arial"/>
              </a:rPr>
              <a:t>i</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a</a:t>
            </a:r>
            <a:r>
              <a:rPr b="0" lang="en-US" sz="1300" spc="-1" strike="noStrike">
                <a:latin typeface="Arial"/>
              </a:rPr>
              <a:t>t</a:t>
            </a:r>
            <a:r>
              <a:rPr b="0" lang="en-US" sz="1300" spc="-1" strike="noStrike">
                <a:latin typeface="Arial"/>
              </a:rPr>
              <a:t>i</a:t>
            </a:r>
            <a:r>
              <a:rPr b="0" lang="en-US" sz="1300" spc="-1" strike="noStrike">
                <a:latin typeface="Arial"/>
              </a:rPr>
              <a:t>n</a:t>
            </a:r>
            <a:r>
              <a:rPr b="0" lang="en-US" sz="1300" spc="-1" strike="noStrike">
                <a:latin typeface="Arial"/>
              </a:rPr>
              <a:t>g</a:t>
            </a:r>
            <a:r>
              <a:rPr b="0" lang="en-US" sz="1300" spc="-1" strike="noStrike">
                <a:latin typeface="Arial"/>
              </a:rPr>
              <a:t> </a:t>
            </a:r>
            <a:r>
              <a:rPr b="0" lang="en-US" sz="1300" spc="-1" strike="noStrike">
                <a:latin typeface="Arial"/>
              </a:rPr>
              <a:t>f</a:t>
            </a:r>
            <a:r>
              <a:rPr b="0" lang="en-US" sz="1300" spc="-1" strike="noStrike">
                <a:latin typeface="Arial"/>
              </a:rPr>
              <a:t>o</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t</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n</a:t>
            </a:r>
            <a:r>
              <a:rPr b="0" lang="en-US" sz="1300" spc="-1" strike="noStrike">
                <a:latin typeface="Arial"/>
              </a:rPr>
              <a:t>o</a:t>
            </a:r>
            <a:r>
              <a:rPr b="0" lang="en-US" sz="1300" spc="-1" strike="noStrike">
                <a:latin typeface="Arial"/>
              </a:rPr>
              <a:t>n</a:t>
            </a:r>
            <a:r>
              <a:rPr b="0" lang="en-US" sz="1300" spc="-1" strike="noStrike">
                <a:latin typeface="Arial"/>
              </a:rPr>
              <a:t>-</a:t>
            </a:r>
            <a:r>
              <a:rPr b="0" lang="en-US" sz="1300" spc="-1" strike="noStrike">
                <a:latin typeface="Arial"/>
              </a:rPr>
              <a:t>o</a:t>
            </a:r>
            <a:r>
              <a:rPr b="0" lang="en-US" sz="1300" spc="-1" strike="noStrike">
                <a:latin typeface="Arial"/>
              </a:rPr>
              <a:t>v</a:t>
            </a:r>
            <a:r>
              <a:rPr b="0" lang="en-US" sz="1300" spc="-1" strike="noStrike">
                <a:latin typeface="Arial"/>
              </a:rPr>
              <a:t>e</a:t>
            </a:r>
            <a:r>
              <a:rPr b="0" lang="en-US" sz="1300" spc="-1" strike="noStrike">
                <a:latin typeface="Arial"/>
              </a:rPr>
              <a:t>r</a:t>
            </a:r>
            <a:r>
              <a:rPr b="0" lang="en-US" sz="1300" spc="-1" strike="noStrike">
                <a:latin typeface="Arial"/>
              </a:rPr>
              <a:t>f</a:t>
            </a:r>
            <a:r>
              <a:rPr b="0" lang="en-US" sz="1300" spc="-1" strike="noStrike">
                <a:latin typeface="Arial"/>
              </a:rPr>
              <a:t>o</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t</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w</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n</a:t>
            </a:r>
            <a:r>
              <a:rPr b="0" lang="en-US" sz="1300" spc="-1" strike="noStrike">
                <a:latin typeface="Arial"/>
              </a:rPr>
              <a:t> </a:t>
            </a:r>
            <a:r>
              <a:rPr b="0" lang="en-US" sz="1300" spc="-1" strike="noStrike">
                <a:latin typeface="Arial"/>
              </a:rPr>
              <a:t>o</a:t>
            </a:r>
            <a:r>
              <a:rPr b="0" lang="en-US" sz="1300" spc="-1" strike="noStrike">
                <a:latin typeface="Arial"/>
              </a:rPr>
              <a:t>v</a:t>
            </a:r>
            <a:r>
              <a:rPr b="0" lang="en-US" sz="1300" spc="-1" strike="noStrike">
                <a:latin typeface="Arial"/>
              </a:rPr>
              <a:t>e</a:t>
            </a:r>
            <a:r>
              <a:rPr b="0" lang="en-US" sz="1300" spc="-1" strike="noStrike">
                <a:latin typeface="Arial"/>
              </a:rPr>
              <a:t>r</a:t>
            </a:r>
            <a:r>
              <a:rPr b="0" lang="en-US" sz="1300" spc="-1" strike="noStrike">
                <a:latin typeface="Arial"/>
              </a:rPr>
              <a:t>l</a:t>
            </a:r>
            <a:r>
              <a:rPr b="0" lang="en-US" sz="1300" spc="-1" strike="noStrike">
                <a:latin typeface="Arial"/>
              </a:rPr>
              <a:t>a</a:t>
            </a:r>
            <a:r>
              <a:rPr b="0" lang="en-US" sz="1300" spc="-1" strike="noStrike">
                <a:latin typeface="Arial"/>
              </a:rPr>
              <a:t>i</a:t>
            </a:r>
            <a:r>
              <a:rPr b="0" lang="en-US" sz="1300" spc="-1" strike="noStrike">
                <a:latin typeface="Arial"/>
              </a:rPr>
              <a:t>d</a:t>
            </a:r>
            <a:r>
              <a:rPr b="0" lang="en-US" sz="1300" spc="-1" strike="noStrike">
                <a:latin typeface="Arial"/>
              </a:rPr>
              <a:t> </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o</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r</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p</a:t>
            </a:r>
            <a:r>
              <a:rPr b="0" lang="en-US" sz="1300" spc="-1" strike="noStrike">
                <a:latin typeface="Arial"/>
              </a:rPr>
              <a:t>s</a:t>
            </a:r>
            <a:r>
              <a:rPr b="0" lang="en-US" sz="1300" spc="-1" strike="noStrike">
                <a:latin typeface="Arial"/>
              </a:rPr>
              <a:t> </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a</a:t>
            </a:r>
            <a:r>
              <a:rPr b="0" lang="en-US" sz="1300" spc="-1" strike="noStrike">
                <a:latin typeface="Arial"/>
              </a:rPr>
              <a:t> </a:t>
            </a:r>
            <a:r>
              <a:rPr b="0" lang="en-US" sz="1300" spc="-1" strike="noStrike">
                <a:latin typeface="Arial"/>
              </a:rPr>
              <a:t>d</a:t>
            </a:r>
            <a:r>
              <a:rPr b="0" lang="en-US" sz="1300" spc="-1" strike="noStrike">
                <a:latin typeface="Arial"/>
              </a:rPr>
              <a:t>i</a:t>
            </a:r>
            <a:r>
              <a:rPr b="0" lang="en-US" sz="1300" spc="-1" strike="noStrike">
                <a:latin typeface="Arial"/>
              </a:rPr>
              <a:t>f</a:t>
            </a:r>
            <a:r>
              <a:rPr b="0" lang="en-US" sz="1300" spc="-1" strike="noStrike">
                <a:latin typeface="Arial"/>
              </a:rPr>
              <a:t>f</a:t>
            </a:r>
            <a:r>
              <a:rPr b="0" lang="en-US" sz="1300" spc="-1" strike="noStrike">
                <a:latin typeface="Arial"/>
              </a:rPr>
              <a:t>e</a:t>
            </a:r>
            <a:r>
              <a:rPr b="0" lang="en-US" sz="1300" spc="-1" strike="noStrike">
                <a:latin typeface="Arial"/>
              </a:rPr>
              <a:t>r</a:t>
            </a:r>
            <a:r>
              <a:rPr b="0" lang="en-US" sz="1300" spc="-1" strike="noStrike">
                <a:latin typeface="Arial"/>
              </a:rPr>
              <a:t>e</a:t>
            </a:r>
            <a:r>
              <a:rPr b="0" lang="en-US" sz="1300" spc="-1" strike="noStrike">
                <a:latin typeface="Arial"/>
              </a:rPr>
              <a:t>n</a:t>
            </a:r>
            <a:r>
              <a:rPr b="0" lang="en-US" sz="1300" spc="-1" strike="noStrike">
                <a:latin typeface="Arial"/>
              </a:rPr>
              <a:t>t</a:t>
            </a:r>
            <a:r>
              <a:rPr b="0" lang="en-US" sz="1300" spc="-1" strike="noStrike">
                <a:latin typeface="Arial"/>
              </a:rPr>
              <a:t> </a:t>
            </a:r>
            <a:r>
              <a:rPr b="0" lang="en-US" sz="1300" spc="-1" strike="noStrike">
                <a:latin typeface="Arial"/>
              </a:rPr>
              <a:t>m</a:t>
            </a:r>
            <a:r>
              <a:rPr b="0" lang="en-US" sz="1300" spc="-1" strike="noStrike">
                <a:latin typeface="Arial"/>
              </a:rPr>
              <a:t>o</a:t>
            </a:r>
            <a:r>
              <a:rPr b="0" lang="en-US" sz="1300" spc="-1" strike="noStrike">
                <a:latin typeface="Arial"/>
              </a:rPr>
              <a:t>d</a:t>
            </a:r>
            <a:r>
              <a:rPr b="0" lang="en-US" sz="1300" spc="-1" strike="noStrike">
                <a:latin typeface="Arial"/>
              </a:rPr>
              <a:t>e</a:t>
            </a:r>
            <a:r>
              <a:rPr b="0" lang="en-US" sz="1300" spc="-1" strike="noStrike">
                <a:latin typeface="Arial"/>
              </a:rPr>
              <a:t>l</a:t>
            </a:r>
            <a:r>
              <a:rPr b="0" lang="en-US" sz="1300" spc="-1" strike="noStrike">
                <a:latin typeface="Arial"/>
              </a:rPr>
              <a:t> </a:t>
            </a:r>
            <a:r>
              <a:rPr b="0" lang="en-US" sz="1300" spc="-1" strike="noStrike">
                <a:latin typeface="Arial"/>
              </a:rPr>
              <a:t>w</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u</a:t>
            </a:r>
            <a:r>
              <a:rPr b="0" lang="en-US" sz="1300" spc="-1" strike="noStrike">
                <a:latin typeface="Arial"/>
              </a:rPr>
              <a:t>s</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p</a:t>
            </a:r>
            <a:r>
              <a:rPr b="0" lang="en-US" sz="1300" spc="-1" strike="noStrike">
                <a:latin typeface="Arial"/>
              </a:rPr>
              <a:t>r</a:t>
            </a:r>
            <a:r>
              <a:rPr b="0" lang="en-US" sz="1300" spc="-1" strike="noStrike">
                <a:latin typeface="Arial"/>
              </a:rPr>
              <a:t>e</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t</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 </a:t>
            </a:r>
            <a:r>
              <a:rPr b="0" lang="en-US" sz="1300" spc="-1" strike="noStrike">
                <a:latin typeface="Arial"/>
              </a:rPr>
              <a:t>r</a:t>
            </a:r>
            <a:r>
              <a:rPr b="0" lang="en-US" sz="1300" spc="-1" strike="noStrike">
                <a:latin typeface="Arial"/>
              </a:rPr>
              <a:t>i</a:t>
            </a:r>
            <a:r>
              <a:rPr b="0" lang="en-US" sz="1300" spc="-1" strike="noStrike">
                <a:latin typeface="Arial"/>
              </a:rPr>
              <a:t>s</a:t>
            </a:r>
            <a:r>
              <a:rPr b="0" lang="en-US" sz="1300" spc="-1" strike="noStrike">
                <a:latin typeface="Arial"/>
              </a:rPr>
              <a:t>k</a:t>
            </a:r>
            <a:r>
              <a:rPr b="0" lang="en-US" sz="1300" spc="-1" strike="noStrike">
                <a:latin typeface="Arial"/>
              </a:rPr>
              <a:t> </a:t>
            </a:r>
            <a:r>
              <a:rPr b="0" lang="en-US" sz="1300" spc="-1" strike="noStrike">
                <a:latin typeface="Arial"/>
              </a:rPr>
              <a:t>o</a:t>
            </a:r>
            <a:r>
              <a:rPr b="0" lang="en-US" sz="1300" spc="-1" strike="noStrike">
                <a:latin typeface="Arial"/>
              </a:rPr>
              <a:t>f</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e</a:t>
            </a:r>
            <a:r>
              <a:rPr b="0" lang="en-US" sz="1300" spc="-1" strike="noStrike">
                <a:latin typeface="Arial"/>
              </a:rPr>
              <a:t>a</a:t>
            </a:r>
            <a:r>
              <a:rPr b="0" lang="en-US" sz="1300" spc="-1" strike="noStrike">
                <a:latin typeface="Arial"/>
              </a:rPr>
              <a:t>c</a:t>
            </a:r>
            <a:r>
              <a:rPr b="0" lang="en-US" sz="1300" spc="-1" strike="noStrike">
                <a:latin typeface="Arial"/>
              </a:rPr>
              <a:t>h</a:t>
            </a:r>
            <a:r>
              <a:rPr b="0" lang="en-US" sz="1300" spc="-1" strike="noStrike">
                <a:latin typeface="Arial"/>
              </a:rPr>
              <a:t> </a:t>
            </a:r>
            <a:r>
              <a:rPr b="0" lang="en-US" sz="1300" spc="-1" strike="noStrike">
                <a:latin typeface="Arial"/>
              </a:rPr>
              <a:t>o</a:t>
            </a:r>
            <a:r>
              <a:rPr b="0" lang="en-US" sz="1300" spc="-1" strike="noStrike">
                <a:latin typeface="Arial"/>
              </a:rPr>
              <a:t>f</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s</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a:t>
            </a:r>
            <a:endParaRPr b="0" lang="en-US" sz="1300" spc="-1" strike="noStrike">
              <a:latin typeface="Arial"/>
            </a:endParaRPr>
          </a:p>
          <a:p>
            <a:pPr marL="216000" indent="-215640">
              <a:lnSpc>
                <a:spcPct val="100000"/>
              </a:lnSpc>
              <a:spcBef>
                <a:spcPts val="598"/>
              </a:spcBef>
              <a:buClr>
                <a:srgbClr val="000000"/>
              </a:buClr>
              <a:buSzPct val="45000"/>
              <a:buFont typeface="Wingdings" charset="2"/>
              <a:buChar char=""/>
            </a:pPr>
            <a:r>
              <a:rPr b="0" lang="en-US" sz="1300" spc="-1" strike="noStrike">
                <a:latin typeface="Arial"/>
              </a:rPr>
              <a:t>B</a:t>
            </a:r>
            <a:r>
              <a:rPr b="0" lang="en-US" sz="1300" spc="-1" strike="noStrike">
                <a:latin typeface="Arial"/>
              </a:rPr>
              <a:t>a</a:t>
            </a:r>
            <a:r>
              <a:rPr b="0" lang="en-US" sz="1300" spc="-1" strike="noStrike">
                <a:latin typeface="Arial"/>
              </a:rPr>
              <a:t>s</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o</a:t>
            </a:r>
            <a:r>
              <a:rPr b="0" lang="en-US" sz="1300" spc="-1" strike="noStrike">
                <a:latin typeface="Arial"/>
              </a:rPr>
              <a:t>n</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s</a:t>
            </a:r>
            <a:r>
              <a:rPr b="0" lang="en-US" sz="1300" spc="-1" strike="noStrike">
                <a:latin typeface="Arial"/>
              </a:rPr>
              <a:t>e</a:t>
            </a:r>
            <a:r>
              <a:rPr b="0" lang="en-US" sz="1300" spc="-1" strike="noStrike">
                <a:latin typeface="Arial"/>
              </a:rPr>
              <a:t> </a:t>
            </a:r>
            <a:r>
              <a:rPr b="0" lang="en-US" sz="1300" spc="-1" strike="noStrike">
                <a:latin typeface="Arial"/>
              </a:rPr>
              <a:t>m</a:t>
            </a:r>
            <a:r>
              <a:rPr b="0" lang="en-US" sz="1300" spc="-1" strike="noStrike">
                <a:latin typeface="Arial"/>
              </a:rPr>
              <a:t>o</a:t>
            </a:r>
            <a:r>
              <a:rPr b="0" lang="en-US" sz="1300" spc="-1" strike="noStrike">
                <a:latin typeface="Arial"/>
              </a:rPr>
              <a:t>d</a:t>
            </a:r>
            <a:r>
              <a:rPr b="0" lang="en-US" sz="1300" spc="-1" strike="noStrike">
                <a:latin typeface="Arial"/>
              </a:rPr>
              <a:t>e</a:t>
            </a:r>
            <a:r>
              <a:rPr b="0" lang="en-US" sz="1300" spc="-1" strike="noStrike">
                <a:latin typeface="Arial"/>
              </a:rPr>
              <a:t>l</a:t>
            </a:r>
            <a:r>
              <a:rPr b="0" lang="en-US" sz="1300" spc="-1" strike="noStrike">
                <a:latin typeface="Arial"/>
              </a:rPr>
              <a:t>s</a:t>
            </a:r>
            <a:r>
              <a:rPr b="0" lang="en-US" sz="1300" spc="-1" strike="noStrike">
                <a:latin typeface="Arial"/>
              </a:rPr>
              <a:t>,</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m</a:t>
            </a:r>
            <a:r>
              <a:rPr b="0" lang="en-US" sz="1300" spc="-1" strike="noStrike">
                <a:latin typeface="Arial"/>
              </a:rPr>
              <a:t>o</a:t>
            </a:r>
            <a:r>
              <a:rPr b="0" lang="en-US" sz="1300" spc="-1" strike="noStrike">
                <a:latin typeface="Arial"/>
              </a:rPr>
              <a:t>s</a:t>
            </a:r>
            <a:r>
              <a:rPr b="0" lang="en-US" sz="1300" spc="-1" strike="noStrike">
                <a:latin typeface="Arial"/>
              </a:rPr>
              <a:t>t</a:t>
            </a:r>
            <a:r>
              <a:rPr b="0" lang="en-US" sz="1300" spc="-1" strike="noStrike">
                <a:latin typeface="Arial"/>
              </a:rPr>
              <a:t> </a:t>
            </a:r>
            <a:r>
              <a:rPr b="0" lang="en-US" sz="1300" spc="-1" strike="noStrike">
                <a:latin typeface="Arial"/>
              </a:rPr>
              <a:t>s</a:t>
            </a:r>
            <a:r>
              <a:rPr b="0" lang="en-US" sz="1300" spc="-1" strike="noStrike">
                <a:latin typeface="Arial"/>
              </a:rPr>
              <a:t>u</a:t>
            </a:r>
            <a:r>
              <a:rPr b="0" lang="en-US" sz="1300" spc="-1" strike="noStrike">
                <a:latin typeface="Arial"/>
              </a:rPr>
              <a:t>s</a:t>
            </a:r>
            <a:r>
              <a:rPr b="0" lang="en-US" sz="1300" spc="-1" strike="noStrike">
                <a:latin typeface="Arial"/>
              </a:rPr>
              <a:t>c</a:t>
            </a:r>
            <a:r>
              <a:rPr b="0" lang="en-US" sz="1300" spc="-1" strike="noStrike">
                <a:latin typeface="Arial"/>
              </a:rPr>
              <a:t>e</a:t>
            </a:r>
            <a:r>
              <a:rPr b="0" lang="en-US" sz="1300" spc="-1" strike="noStrike">
                <a:latin typeface="Arial"/>
              </a:rPr>
              <a:t>p</a:t>
            </a:r>
            <a:r>
              <a:rPr b="0" lang="en-US" sz="1300" spc="-1" strike="noStrike">
                <a:latin typeface="Arial"/>
              </a:rPr>
              <a:t>t</a:t>
            </a:r>
            <a:r>
              <a:rPr b="0" lang="en-US" sz="1300" spc="-1" strike="noStrike">
                <a:latin typeface="Arial"/>
              </a:rPr>
              <a:t>i</a:t>
            </a:r>
            <a:r>
              <a:rPr b="0" lang="en-US" sz="1300" spc="-1" strike="noStrike">
                <a:latin typeface="Arial"/>
              </a:rPr>
              <a:t>b</a:t>
            </a:r>
            <a:r>
              <a:rPr b="0" lang="en-US" sz="1300" spc="-1" strike="noStrike">
                <a:latin typeface="Arial"/>
              </a:rPr>
              <a:t>l</a:t>
            </a:r>
            <a:r>
              <a:rPr b="0" lang="en-US" sz="1300" spc="-1" strike="noStrike">
                <a:latin typeface="Arial"/>
              </a:rPr>
              <a:t>e</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w</a:t>
            </a:r>
            <a:r>
              <a:rPr b="0" lang="en-US" sz="1300" spc="-1" strike="noStrike">
                <a:latin typeface="Arial"/>
              </a:rPr>
              <a:t>e</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d</a:t>
            </a:r>
            <a:r>
              <a:rPr b="0" lang="en-US" sz="1300" spc="-1" strike="noStrike">
                <a:latin typeface="Arial"/>
              </a:rPr>
              <a:t>e</a:t>
            </a:r>
            <a:r>
              <a:rPr b="0" lang="en-US" sz="1300" spc="-1" strike="noStrike">
                <a:latin typeface="Arial"/>
              </a:rPr>
              <a:t>t</a:t>
            </a:r>
            <a:r>
              <a:rPr b="0" lang="en-US" sz="1300" spc="-1" strike="noStrike">
                <a:latin typeface="Arial"/>
              </a:rPr>
              <a:t>e</a:t>
            </a:r>
            <a:r>
              <a:rPr b="0" lang="en-US" sz="1300" spc="-1" strike="noStrike">
                <a:latin typeface="Arial"/>
              </a:rPr>
              <a:t>r</a:t>
            </a:r>
            <a:r>
              <a:rPr b="0" lang="en-US" sz="1300" spc="-1" strike="noStrike">
                <a:latin typeface="Arial"/>
              </a:rPr>
              <a:t>m</a:t>
            </a:r>
            <a:r>
              <a:rPr b="0" lang="en-US" sz="1300" spc="-1" strike="noStrike">
                <a:latin typeface="Arial"/>
              </a:rPr>
              <a:t>i</a:t>
            </a:r>
            <a:r>
              <a:rPr b="0" lang="en-US" sz="1300" spc="-1" strike="noStrike">
                <a:latin typeface="Arial"/>
              </a:rPr>
              <a:t>n</a:t>
            </a:r>
            <a:r>
              <a:rPr b="0" lang="en-US" sz="1300" spc="-1" strike="noStrike">
                <a:latin typeface="Arial"/>
              </a:rPr>
              <a:t>e</a:t>
            </a:r>
            <a:r>
              <a:rPr b="0" lang="en-US" sz="1300" spc="-1" strike="noStrike">
                <a:latin typeface="Arial"/>
              </a:rPr>
              <a:t>d</a:t>
            </a:r>
            <a:r>
              <a:rPr b="0" lang="en-US" sz="1300" spc="-1" strike="noStrike">
                <a:latin typeface="Arial"/>
              </a:rPr>
              <a:t>.</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n</a:t>
            </a:r>
            <a:r>
              <a:rPr b="0" lang="en-US" sz="1300" spc="-1" strike="noStrike">
                <a:latin typeface="Arial"/>
              </a:rPr>
              <a:t>o</a:t>
            </a:r>
            <a:r>
              <a:rPr b="0" lang="en-US" sz="1300" spc="-1" strike="noStrike">
                <a:latin typeface="Arial"/>
              </a:rPr>
              <a:t>n</a:t>
            </a:r>
            <a:r>
              <a:rPr b="0" lang="en-US" sz="1300" spc="-1" strike="noStrike">
                <a:latin typeface="Arial"/>
              </a:rPr>
              <a:t>-</a:t>
            </a:r>
            <a:r>
              <a:rPr b="0" lang="en-US" sz="1300" spc="-1" strike="noStrike">
                <a:latin typeface="Arial"/>
              </a:rPr>
              <a:t>f</a:t>
            </a:r>
            <a:r>
              <a:rPr b="0" lang="en-US" sz="1300" spc="-1" strike="noStrike">
                <a:latin typeface="Arial"/>
              </a:rPr>
              <a:t>o</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t</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 </a:t>
            </a:r>
            <a:r>
              <a:rPr b="0" lang="en-US" sz="1300" spc="-1" strike="noStrike">
                <a:latin typeface="Arial"/>
              </a:rPr>
              <a:t>g</a:t>
            </a:r>
            <a:r>
              <a:rPr b="0" lang="en-US" sz="1300" spc="-1" strike="noStrike">
                <a:latin typeface="Arial"/>
              </a:rPr>
              <a:t>r</a:t>
            </a:r>
            <a:r>
              <a:rPr b="0" lang="en-US" sz="1300" spc="-1" strike="noStrike">
                <a:latin typeface="Arial"/>
              </a:rPr>
              <a:t>e</a:t>
            </a:r>
            <a:r>
              <a:rPr b="0" lang="en-US" sz="1300" spc="-1" strike="noStrike">
                <a:latin typeface="Arial"/>
              </a:rPr>
              <a:t>e</a:t>
            </a:r>
            <a:r>
              <a:rPr b="0" lang="en-US" sz="1300" spc="-1" strike="noStrike">
                <a:latin typeface="Arial"/>
              </a:rPr>
              <a:t>n</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n</a:t>
            </a:r>
            <a:r>
              <a:rPr b="0" lang="en-US" sz="1300" spc="-1" strike="noStrike">
                <a:latin typeface="Arial"/>
              </a:rPr>
              <a:t>o</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s</a:t>
            </a:r>
            <a:r>
              <a:rPr b="0" lang="en-US" sz="1300" spc="-1" strike="noStrike">
                <a:latin typeface="Arial"/>
              </a:rPr>
              <a:t>u</a:t>
            </a:r>
            <a:r>
              <a:rPr b="0" lang="en-US" sz="1300" spc="-1" strike="noStrike">
                <a:latin typeface="Arial"/>
              </a:rPr>
              <a:t>s</a:t>
            </a:r>
            <a:r>
              <a:rPr b="0" lang="en-US" sz="1300" spc="-1" strike="noStrike">
                <a:latin typeface="Arial"/>
              </a:rPr>
              <a:t>p</a:t>
            </a:r>
            <a:r>
              <a:rPr b="0" lang="en-US" sz="1300" spc="-1" strike="noStrike">
                <a:latin typeface="Arial"/>
              </a:rPr>
              <a:t>e</a:t>
            </a:r>
            <a:r>
              <a:rPr b="0" lang="en-US" sz="1300" spc="-1" strike="noStrike">
                <a:latin typeface="Arial"/>
              </a:rPr>
              <a:t>c</a:t>
            </a:r>
            <a:r>
              <a:rPr b="0" lang="en-US" sz="1300" spc="-1" strike="noStrike">
                <a:latin typeface="Arial"/>
              </a:rPr>
              <a:t>t</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w</a:t>
            </a:r>
            <a:r>
              <a:rPr b="0" lang="en-US" sz="1300" spc="-1" strike="noStrike">
                <a:latin typeface="Arial"/>
              </a:rPr>
              <a:t>h</a:t>
            </a:r>
            <a:r>
              <a:rPr b="0" lang="en-US" sz="1300" spc="-1" strike="noStrike">
                <a:latin typeface="Arial"/>
              </a:rPr>
              <a:t>i</a:t>
            </a:r>
            <a:r>
              <a:rPr b="0" lang="en-US" sz="1300" spc="-1" strike="noStrike">
                <a:latin typeface="Arial"/>
              </a:rPr>
              <a:t>l</a:t>
            </a:r>
            <a:r>
              <a:rPr b="0" lang="en-US" sz="1300" spc="-1" strike="noStrike">
                <a:latin typeface="Arial"/>
              </a:rPr>
              <a:t>e</a:t>
            </a:r>
            <a:r>
              <a:rPr b="0" lang="en-US" sz="1300" spc="-1" strike="noStrike">
                <a:latin typeface="Arial"/>
              </a:rPr>
              <a:t> </a:t>
            </a:r>
            <a:r>
              <a:rPr b="0" lang="en-US" sz="1300" spc="-1" strike="noStrike">
                <a:latin typeface="Arial"/>
              </a:rPr>
              <a:t>r</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n</a:t>
            </a:r>
            <a:r>
              <a:rPr b="0" lang="en-US" sz="1300" spc="-1" strike="noStrike">
                <a:latin typeface="Arial"/>
              </a:rPr>
              <a:t>y</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 </a:t>
            </a:r>
            <a:r>
              <a:rPr b="0" lang="en-US" sz="1300" spc="-1" strike="noStrike">
                <a:latin typeface="Arial"/>
              </a:rPr>
              <a:t>f</a:t>
            </a:r>
            <a:r>
              <a:rPr b="0" lang="en-US" sz="1300" spc="-1" strike="noStrike">
                <a:latin typeface="Arial"/>
              </a:rPr>
              <a:t>o</a:t>
            </a:r>
            <a:r>
              <a:rPr b="0" lang="en-US" sz="1300" spc="-1" strike="noStrike">
                <a:latin typeface="Arial"/>
              </a:rPr>
              <a:t>r</a:t>
            </a:r>
            <a:r>
              <a:rPr b="0" lang="en-US" sz="1300" spc="-1" strike="noStrike">
                <a:latin typeface="Arial"/>
              </a:rPr>
              <a:t>e</a:t>
            </a:r>
            <a:r>
              <a:rPr b="0" lang="en-US" sz="1300" spc="-1" strike="noStrike">
                <a:latin typeface="Arial"/>
              </a:rPr>
              <a:t>s</a:t>
            </a:r>
            <a:r>
              <a:rPr b="0" lang="en-US" sz="1300" spc="-1" strike="noStrike">
                <a:latin typeface="Arial"/>
              </a:rPr>
              <a:t>t</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a:t>
            </a:r>
            <a:r>
              <a:rPr b="0" lang="en-US" sz="1300" spc="-1" strike="noStrike">
                <a:latin typeface="Arial"/>
              </a:rPr>
              <a:t> </a:t>
            </a:r>
            <a:r>
              <a:rPr b="0" lang="en-US" sz="1300" spc="-1" strike="noStrike">
                <a:latin typeface="Arial"/>
              </a:rPr>
              <a:t>d</a:t>
            </a:r>
            <a:r>
              <a:rPr b="0" lang="en-US" sz="1300" spc="-1" strike="noStrike">
                <a:latin typeface="Arial"/>
              </a:rPr>
              <a:t>a</a:t>
            </a:r>
            <a:r>
              <a:rPr b="0" lang="en-US" sz="1300" spc="-1" strike="noStrike">
                <a:latin typeface="Arial"/>
              </a:rPr>
              <a:t>r</a:t>
            </a:r>
            <a:r>
              <a:rPr b="0" lang="en-US" sz="1300" spc="-1" strike="noStrike">
                <a:latin typeface="Arial"/>
              </a:rPr>
              <a:t>k</a:t>
            </a:r>
            <a:r>
              <a:rPr b="0" lang="en-US" sz="1300" spc="-1" strike="noStrike">
                <a:latin typeface="Arial"/>
              </a:rPr>
              <a:t> </a:t>
            </a:r>
            <a:r>
              <a:rPr b="0" lang="en-US" sz="1300" spc="-1" strike="noStrike">
                <a:latin typeface="Arial"/>
              </a:rPr>
              <a:t>b</a:t>
            </a:r>
            <a:r>
              <a:rPr b="0" lang="en-US" sz="1300" spc="-1" strike="noStrike">
                <a:latin typeface="Arial"/>
              </a:rPr>
              <a:t>r</a:t>
            </a:r>
            <a:r>
              <a:rPr b="0" lang="en-US" sz="1300" spc="-1" strike="noStrike">
                <a:latin typeface="Arial"/>
              </a:rPr>
              <a:t>o</a:t>
            </a:r>
            <a:r>
              <a:rPr b="0" lang="en-US" sz="1300" spc="-1" strike="noStrike">
                <a:latin typeface="Arial"/>
              </a:rPr>
              <a:t>w</a:t>
            </a:r>
            <a:r>
              <a:rPr b="0" lang="en-US" sz="1300" spc="-1" strike="noStrike">
                <a:latin typeface="Arial"/>
              </a:rPr>
              <a:t>n</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l</a:t>
            </a:r>
            <a:r>
              <a:rPr b="0" lang="en-US" sz="1300" spc="-1" strike="noStrike">
                <a:latin typeface="Arial"/>
              </a:rPr>
              <a:t>o</a:t>
            </a:r>
            <a:r>
              <a:rPr b="0" lang="en-US" sz="1300" spc="-1" strike="noStrike">
                <a:latin typeface="Arial"/>
              </a:rPr>
              <a:t>w</a:t>
            </a:r>
            <a:r>
              <a:rPr b="0" lang="en-US" sz="1300" spc="-1" strike="noStrike">
                <a:latin typeface="Arial"/>
              </a:rPr>
              <a:t> </a:t>
            </a:r>
            <a:r>
              <a:rPr b="0" lang="en-US" sz="1300" spc="-1" strike="noStrike">
                <a:latin typeface="Arial"/>
              </a:rPr>
              <a:t>r</a:t>
            </a:r>
            <a:r>
              <a:rPr b="0" lang="en-US" sz="1300" spc="-1" strike="noStrike">
                <a:latin typeface="Arial"/>
              </a:rPr>
              <a:t>i</a:t>
            </a:r>
            <a:r>
              <a:rPr b="0" lang="en-US" sz="1300" spc="-1" strike="noStrike">
                <a:latin typeface="Arial"/>
              </a:rPr>
              <a:t>s</a:t>
            </a:r>
            <a:r>
              <a:rPr b="0" lang="en-US" sz="1300" spc="-1" strike="noStrike">
                <a:latin typeface="Arial"/>
              </a:rPr>
              <a:t>k</a:t>
            </a:r>
            <a:r>
              <a:rPr b="0" lang="en-US" sz="1300" spc="-1" strike="noStrike">
                <a:latin typeface="Arial"/>
              </a:rPr>
              <a:t> </a:t>
            </a:r>
            <a:r>
              <a:rPr b="0" lang="en-US" sz="1300" spc="-1" strike="noStrike">
                <a:latin typeface="Arial"/>
              </a:rPr>
              <a:t>w</a:t>
            </a:r>
            <a:r>
              <a:rPr b="0" lang="en-US" sz="1300" spc="-1" strike="noStrike">
                <a:latin typeface="Arial"/>
              </a:rPr>
              <a:t>h</a:t>
            </a:r>
            <a:r>
              <a:rPr b="0" lang="en-US" sz="1300" spc="-1" strike="noStrike">
                <a:latin typeface="Arial"/>
              </a:rPr>
              <a:t>i</a:t>
            </a:r>
            <a:r>
              <a:rPr b="0" lang="en-US" sz="1300" spc="-1" strike="noStrike">
                <a:latin typeface="Arial"/>
              </a:rPr>
              <a:t>l</a:t>
            </a:r>
            <a:r>
              <a:rPr b="0" lang="en-US" sz="1300" spc="-1" strike="noStrike">
                <a:latin typeface="Arial"/>
              </a:rPr>
              <a:t>e</a:t>
            </a:r>
            <a:r>
              <a:rPr b="0" lang="en-US" sz="1300" spc="-1" strike="noStrike">
                <a:latin typeface="Arial"/>
              </a:rPr>
              <a:t> </a:t>
            </a:r>
            <a:r>
              <a:rPr b="0" lang="en-US" sz="1300" spc="-1" strike="noStrike">
                <a:latin typeface="Arial"/>
              </a:rPr>
              <a:t>l</a:t>
            </a:r>
            <a:r>
              <a:rPr b="0" lang="en-US" sz="1300" spc="-1" strike="noStrike">
                <a:latin typeface="Arial"/>
              </a:rPr>
              <a:t>i</a:t>
            </a:r>
            <a:r>
              <a:rPr b="0" lang="en-US" sz="1300" spc="-1" strike="noStrike">
                <a:latin typeface="Arial"/>
              </a:rPr>
              <a:t>g</a:t>
            </a:r>
            <a:r>
              <a:rPr b="0" lang="en-US" sz="1300" spc="-1" strike="noStrike">
                <a:latin typeface="Arial"/>
              </a:rPr>
              <a:t>h</a:t>
            </a:r>
            <a:r>
              <a:rPr b="0" lang="en-US" sz="1300" spc="-1" strike="noStrike">
                <a:latin typeface="Arial"/>
              </a:rPr>
              <a:t>t</a:t>
            </a:r>
            <a:r>
              <a:rPr b="0" lang="en-US" sz="1300" spc="-1" strike="noStrike">
                <a:latin typeface="Arial"/>
              </a:rPr>
              <a:t> </a:t>
            </a:r>
            <a:r>
              <a:rPr b="0" lang="en-US" sz="1300" spc="-1" strike="noStrike">
                <a:latin typeface="Arial"/>
              </a:rPr>
              <a:t>b</a:t>
            </a:r>
            <a:r>
              <a:rPr b="0" lang="en-US" sz="1300" spc="-1" strike="noStrike">
                <a:latin typeface="Arial"/>
              </a:rPr>
              <a:t>r</a:t>
            </a:r>
            <a:r>
              <a:rPr b="0" lang="en-US" sz="1300" spc="-1" strike="noStrike">
                <a:latin typeface="Arial"/>
              </a:rPr>
              <a:t>o</a:t>
            </a:r>
            <a:r>
              <a:rPr b="0" lang="en-US" sz="1300" spc="-1" strike="noStrike">
                <a:latin typeface="Arial"/>
              </a:rPr>
              <a:t>w</a:t>
            </a:r>
            <a:r>
              <a:rPr b="0" lang="en-US" sz="1300" spc="-1" strike="noStrike">
                <a:latin typeface="Arial"/>
              </a:rPr>
              <a:t>n</a:t>
            </a:r>
            <a:r>
              <a:rPr b="0" lang="en-US" sz="1300" spc="-1" strike="noStrike">
                <a:latin typeface="Arial"/>
              </a:rPr>
              <a:t> </a:t>
            </a:r>
            <a:r>
              <a:rPr b="0" lang="en-US" sz="1300" spc="-1" strike="noStrike">
                <a:latin typeface="Arial"/>
              </a:rPr>
              <a:t>i</a:t>
            </a:r>
            <a:r>
              <a:rPr b="0" lang="en-US" sz="1300" spc="-1" strike="noStrike">
                <a:latin typeface="Arial"/>
              </a:rPr>
              <a:t>n</a:t>
            </a:r>
            <a:r>
              <a:rPr b="0" lang="en-US" sz="1300" spc="-1" strike="noStrike">
                <a:latin typeface="Arial"/>
              </a:rPr>
              <a:t>d</a:t>
            </a:r>
            <a:r>
              <a:rPr b="0" lang="en-US" sz="1300" spc="-1" strike="noStrike">
                <a:latin typeface="Arial"/>
              </a:rPr>
              <a:t>i</a:t>
            </a:r>
            <a:r>
              <a:rPr b="0" lang="en-US" sz="1300" spc="-1" strike="noStrike">
                <a:latin typeface="Arial"/>
              </a:rPr>
              <a:t>c</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s</a:t>
            </a:r>
            <a:r>
              <a:rPr b="0" lang="en-US" sz="1300" spc="-1" strike="noStrike">
                <a:latin typeface="Arial"/>
              </a:rPr>
              <a:t> </a:t>
            </a:r>
            <a:r>
              <a:rPr b="0" lang="en-US" sz="1300" spc="-1" strike="noStrike">
                <a:latin typeface="Arial"/>
              </a:rPr>
              <a:t>h</a:t>
            </a:r>
            <a:r>
              <a:rPr b="0" lang="en-US" sz="1300" spc="-1" strike="noStrike">
                <a:latin typeface="Arial"/>
              </a:rPr>
              <a:t>i</a:t>
            </a:r>
            <a:r>
              <a:rPr b="0" lang="en-US" sz="1300" spc="-1" strike="noStrike">
                <a:latin typeface="Arial"/>
              </a:rPr>
              <a:t>g</a:t>
            </a:r>
            <a:r>
              <a:rPr b="0" lang="en-US" sz="1300" spc="-1" strike="noStrike">
                <a:latin typeface="Arial"/>
              </a:rPr>
              <a:t>h</a:t>
            </a:r>
            <a:r>
              <a:rPr b="0" lang="en-US" sz="1300" spc="-1" strike="noStrike">
                <a:latin typeface="Arial"/>
              </a:rPr>
              <a:t> </a:t>
            </a:r>
            <a:r>
              <a:rPr b="0" lang="en-US" sz="1300" spc="-1" strike="noStrike">
                <a:latin typeface="Arial"/>
              </a:rPr>
              <a:t>r</a:t>
            </a:r>
            <a:r>
              <a:rPr b="0" lang="en-US" sz="1300" spc="-1" strike="noStrike">
                <a:latin typeface="Arial"/>
              </a:rPr>
              <a:t>i</a:t>
            </a:r>
            <a:r>
              <a:rPr b="0" lang="en-US" sz="1300" spc="-1" strike="noStrike">
                <a:latin typeface="Arial"/>
              </a:rPr>
              <a:t>s</a:t>
            </a:r>
            <a:r>
              <a:rPr b="0" lang="en-US" sz="1300" spc="-1" strike="noStrike">
                <a:latin typeface="Arial"/>
              </a:rPr>
              <a:t>k</a:t>
            </a:r>
            <a:r>
              <a:rPr b="0" lang="en-US" sz="1300" spc="-1" strike="noStrike">
                <a:latin typeface="Arial"/>
              </a:rPr>
              <a:t>.</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s</a:t>
            </a:r>
            <a:r>
              <a:rPr b="0" lang="en-US" sz="1300" spc="-1" strike="noStrike">
                <a:latin typeface="Arial"/>
              </a:rPr>
              <a:t>e</a:t>
            </a:r>
            <a:r>
              <a:rPr b="0" lang="en-US" sz="1300" spc="-1" strike="noStrike">
                <a:latin typeface="Arial"/>
              </a:rPr>
              <a:t> </a:t>
            </a:r>
            <a:r>
              <a:rPr b="0" lang="en-US" sz="1300" spc="-1" strike="noStrike">
                <a:latin typeface="Arial"/>
              </a:rPr>
              <a:t>r</a:t>
            </a:r>
            <a:r>
              <a:rPr b="0" lang="en-US" sz="1300" spc="-1" strike="noStrike">
                <a:latin typeface="Arial"/>
              </a:rPr>
              <a:t>i</a:t>
            </a:r>
            <a:r>
              <a:rPr b="0" lang="en-US" sz="1300" spc="-1" strike="noStrike">
                <a:latin typeface="Arial"/>
              </a:rPr>
              <a:t>s</a:t>
            </a:r>
            <a:r>
              <a:rPr b="0" lang="en-US" sz="1300" spc="-1" strike="noStrike">
                <a:latin typeface="Arial"/>
              </a:rPr>
              <a:t>k</a:t>
            </a:r>
            <a:r>
              <a:rPr b="0" lang="en-US" sz="1300" spc="-1" strike="noStrike">
                <a:latin typeface="Arial"/>
              </a:rPr>
              <a:t> </a:t>
            </a:r>
            <a:r>
              <a:rPr b="0" lang="en-US" sz="1300" spc="-1" strike="noStrike">
                <a:latin typeface="Arial"/>
              </a:rPr>
              <a:t>f</a:t>
            </a:r>
            <a:r>
              <a:rPr b="0" lang="en-US" sz="1300" spc="-1" strike="noStrike">
                <a:latin typeface="Arial"/>
              </a:rPr>
              <a:t>a</a:t>
            </a:r>
            <a:r>
              <a:rPr b="0" lang="en-US" sz="1300" spc="-1" strike="noStrike">
                <a:latin typeface="Arial"/>
              </a:rPr>
              <a:t>c</a:t>
            </a:r>
            <a:r>
              <a:rPr b="0" lang="en-US" sz="1300" spc="-1" strike="noStrike">
                <a:latin typeface="Arial"/>
              </a:rPr>
              <a:t>t</a:t>
            </a:r>
            <a:r>
              <a:rPr b="0" lang="en-US" sz="1300" spc="-1" strike="noStrike">
                <a:latin typeface="Arial"/>
              </a:rPr>
              <a:t>o</a:t>
            </a:r>
            <a:r>
              <a:rPr b="0" lang="en-US" sz="1300" spc="-1" strike="noStrike">
                <a:latin typeface="Arial"/>
              </a:rPr>
              <a:t>r</a:t>
            </a:r>
            <a:r>
              <a:rPr b="0" lang="en-US" sz="1300" spc="-1" strike="noStrike">
                <a:latin typeface="Arial"/>
              </a:rPr>
              <a:t>s</a:t>
            </a:r>
            <a:r>
              <a:rPr b="0" lang="en-US" sz="1300" spc="-1" strike="noStrike">
                <a:latin typeface="Arial"/>
              </a:rPr>
              <a:t> </a:t>
            </a:r>
            <a:r>
              <a:rPr b="0" lang="en-US" sz="1300" spc="-1" strike="noStrike">
                <a:latin typeface="Arial"/>
              </a:rPr>
              <a:t>c</a:t>
            </a:r>
            <a:r>
              <a:rPr b="0" lang="en-US" sz="1300" spc="-1" strike="noStrike">
                <a:latin typeface="Arial"/>
              </a:rPr>
              <a:t>a</a:t>
            </a:r>
            <a:r>
              <a:rPr b="0" lang="en-US" sz="1300" spc="-1" strike="noStrike">
                <a:latin typeface="Arial"/>
              </a:rPr>
              <a:t>n</a:t>
            </a:r>
            <a:r>
              <a:rPr b="0" lang="en-US" sz="1300" spc="-1" strike="noStrike">
                <a:latin typeface="Arial"/>
              </a:rPr>
              <a:t> </a:t>
            </a:r>
            <a:r>
              <a:rPr b="0" lang="en-US" sz="1300" spc="-1" strike="noStrike">
                <a:latin typeface="Arial"/>
              </a:rPr>
              <a:t>b</a:t>
            </a:r>
            <a:r>
              <a:rPr b="0" lang="en-US" sz="1300" spc="-1" strike="noStrike">
                <a:latin typeface="Arial"/>
              </a:rPr>
              <a:t>e</a:t>
            </a:r>
            <a:r>
              <a:rPr b="0" lang="en-US" sz="1300" spc="-1" strike="noStrike">
                <a:latin typeface="Arial"/>
              </a:rPr>
              <a:t> </a:t>
            </a:r>
            <a:r>
              <a:rPr b="0" lang="en-US" sz="1300" spc="-1" strike="noStrike">
                <a:latin typeface="Arial"/>
              </a:rPr>
              <a:t>u</a:t>
            </a:r>
            <a:r>
              <a:rPr b="0" lang="en-US" sz="1300" spc="-1" strike="noStrike">
                <a:latin typeface="Arial"/>
              </a:rPr>
              <a:t>s</a:t>
            </a:r>
            <a:r>
              <a:rPr b="0" lang="en-US" sz="1300" spc="-1" strike="noStrike">
                <a:latin typeface="Arial"/>
              </a:rPr>
              <a:t>e</a:t>
            </a:r>
            <a:r>
              <a:rPr b="0" lang="en-US" sz="1300" spc="-1" strike="noStrike">
                <a:latin typeface="Arial"/>
              </a:rPr>
              <a:t>d</a:t>
            </a:r>
            <a:r>
              <a:rPr b="0" lang="en-US" sz="1300" spc="-1" strike="noStrike">
                <a:latin typeface="Arial"/>
              </a:rPr>
              <a:t> </a:t>
            </a:r>
            <a:r>
              <a:rPr b="0" lang="en-US" sz="1300" spc="-1" strike="noStrike">
                <a:latin typeface="Arial"/>
              </a:rPr>
              <a:t>t</a:t>
            </a:r>
            <a:r>
              <a:rPr b="0" lang="en-US" sz="1300" spc="-1" strike="noStrike">
                <a:latin typeface="Arial"/>
              </a:rPr>
              <a:t>o</a:t>
            </a:r>
            <a:r>
              <a:rPr b="0" lang="en-US" sz="1300" spc="-1" strike="noStrike">
                <a:latin typeface="Arial"/>
              </a:rPr>
              <a:t> </a:t>
            </a:r>
            <a:r>
              <a:rPr b="0" lang="en-US" sz="1300" spc="-1" strike="noStrike">
                <a:latin typeface="Arial"/>
              </a:rPr>
              <a:t>p</a:t>
            </a:r>
            <a:r>
              <a:rPr b="0" lang="en-US" sz="1300" spc="-1" strike="noStrike">
                <a:latin typeface="Arial"/>
              </a:rPr>
              <a:t>l</a:t>
            </a:r>
            <a:r>
              <a:rPr b="0" lang="en-US" sz="1300" spc="-1" strike="noStrike">
                <a:latin typeface="Arial"/>
              </a:rPr>
              <a:t>a</a:t>
            </a:r>
            <a:r>
              <a:rPr b="0" lang="en-US" sz="1300" spc="-1" strike="noStrike">
                <a:latin typeface="Arial"/>
              </a:rPr>
              <a:t>n</a:t>
            </a:r>
            <a:r>
              <a:rPr b="0" lang="en-US" sz="1300" spc="-1" strike="noStrike">
                <a:latin typeface="Arial"/>
              </a:rPr>
              <a:t> </a:t>
            </a:r>
            <a:r>
              <a:rPr b="0" lang="en-US" sz="1300" spc="-1" strike="noStrike">
                <a:latin typeface="Arial"/>
              </a:rPr>
              <a:t>a</a:t>
            </a:r>
            <a:r>
              <a:rPr b="0" lang="en-US" sz="1300" spc="-1" strike="noStrike">
                <a:latin typeface="Arial"/>
              </a:rPr>
              <a:t>p</a:t>
            </a:r>
            <a:r>
              <a:rPr b="0" lang="en-US" sz="1300" spc="-1" strike="noStrike">
                <a:latin typeface="Arial"/>
              </a:rPr>
              <a:t>p</a:t>
            </a:r>
            <a:r>
              <a:rPr b="0" lang="en-US" sz="1300" spc="-1" strike="noStrike">
                <a:latin typeface="Arial"/>
              </a:rPr>
              <a:t>r</a:t>
            </a:r>
            <a:r>
              <a:rPr b="0" lang="en-US" sz="1300" spc="-1" strike="noStrike">
                <a:latin typeface="Arial"/>
              </a:rPr>
              <a:t>o</a:t>
            </a:r>
            <a:r>
              <a:rPr b="0" lang="en-US" sz="1300" spc="-1" strike="noStrike">
                <a:latin typeface="Arial"/>
              </a:rPr>
              <a:t>p</a:t>
            </a:r>
            <a:r>
              <a:rPr b="0" lang="en-US" sz="1300" spc="-1" strike="noStrike">
                <a:latin typeface="Arial"/>
              </a:rPr>
              <a:t>r</a:t>
            </a:r>
            <a:r>
              <a:rPr b="0" lang="en-US" sz="1300" spc="-1" strike="noStrike">
                <a:latin typeface="Arial"/>
              </a:rPr>
              <a:t>i</a:t>
            </a:r>
            <a:r>
              <a:rPr b="0" lang="en-US" sz="1300" spc="-1" strike="noStrike">
                <a:latin typeface="Arial"/>
              </a:rPr>
              <a:t>a</a:t>
            </a:r>
            <a:r>
              <a:rPr b="0" lang="en-US" sz="1300" spc="-1" strike="noStrike">
                <a:latin typeface="Arial"/>
              </a:rPr>
              <a:t>t</a:t>
            </a:r>
            <a:r>
              <a:rPr b="0" lang="en-US" sz="1300" spc="-1" strike="noStrike">
                <a:latin typeface="Arial"/>
              </a:rPr>
              <a:t>e</a:t>
            </a:r>
            <a:r>
              <a:rPr b="0" lang="en-US" sz="1300" spc="-1" strike="noStrike">
                <a:latin typeface="Arial"/>
              </a:rPr>
              <a:t> </a:t>
            </a:r>
            <a:r>
              <a:rPr b="0" lang="en-US" sz="1300" spc="-1" strike="noStrike">
                <a:latin typeface="Arial"/>
              </a:rPr>
              <a:t>f</a:t>
            </a:r>
            <a:r>
              <a:rPr b="0" lang="en-US" sz="1300" spc="-1" strike="noStrike">
                <a:latin typeface="Arial"/>
              </a:rPr>
              <a:t>i</a:t>
            </a:r>
            <a:r>
              <a:rPr b="0" lang="en-US" sz="1300" spc="-1" strike="noStrike">
                <a:latin typeface="Arial"/>
              </a:rPr>
              <a:t>r</a:t>
            </a:r>
            <a:r>
              <a:rPr b="0" lang="en-US" sz="1300" spc="-1" strike="noStrike">
                <a:latin typeface="Arial"/>
              </a:rPr>
              <a:t>e</a:t>
            </a:r>
            <a:r>
              <a:rPr b="0" lang="en-US" sz="1300" spc="-1" strike="noStrike">
                <a:latin typeface="Arial"/>
              </a:rPr>
              <a:t> </a:t>
            </a:r>
            <a:r>
              <a:rPr b="0" lang="en-US" sz="1300" spc="-1" strike="noStrike">
                <a:latin typeface="Arial"/>
              </a:rPr>
              <a:t>m</a:t>
            </a:r>
            <a:r>
              <a:rPr b="0" lang="en-US" sz="1300" spc="-1" strike="noStrike">
                <a:latin typeface="Arial"/>
              </a:rPr>
              <a:t>a</a:t>
            </a:r>
            <a:r>
              <a:rPr b="0" lang="en-US" sz="1300" spc="-1" strike="noStrike">
                <a:latin typeface="Arial"/>
              </a:rPr>
              <a:t>n</a:t>
            </a:r>
            <a:r>
              <a:rPr b="0" lang="en-US" sz="1300" spc="-1" strike="noStrike">
                <a:latin typeface="Arial"/>
              </a:rPr>
              <a:t>a</a:t>
            </a:r>
            <a:r>
              <a:rPr b="0" lang="en-US" sz="1300" spc="-1" strike="noStrike">
                <a:latin typeface="Arial"/>
              </a:rPr>
              <a:t>g</a:t>
            </a:r>
            <a:r>
              <a:rPr b="0" lang="en-US" sz="1300" spc="-1" strike="noStrike">
                <a:latin typeface="Arial"/>
              </a:rPr>
              <a:t>e</a:t>
            </a:r>
            <a:r>
              <a:rPr b="0" lang="en-US" sz="1300" spc="-1" strike="noStrike">
                <a:latin typeface="Arial"/>
              </a:rPr>
              <a:t>m</a:t>
            </a:r>
            <a:r>
              <a:rPr b="0" lang="en-US" sz="1300" spc="-1" strike="noStrike">
                <a:latin typeface="Arial"/>
              </a:rPr>
              <a:t>e</a:t>
            </a:r>
            <a:r>
              <a:rPr b="0" lang="en-US" sz="1300" spc="-1" strike="noStrike">
                <a:latin typeface="Arial"/>
              </a:rPr>
              <a:t>n</a:t>
            </a:r>
            <a:r>
              <a:rPr b="0" lang="en-US" sz="1300" spc="-1" strike="noStrike">
                <a:latin typeface="Arial"/>
              </a:rPr>
              <a:t>t</a:t>
            </a:r>
            <a:r>
              <a:rPr b="0" lang="en-US" sz="1300" spc="-1" strike="noStrike">
                <a:latin typeface="Arial"/>
              </a:rPr>
              <a:t> </a:t>
            </a:r>
            <a:r>
              <a:rPr b="0" lang="en-US" sz="1300" spc="-1" strike="noStrike">
                <a:latin typeface="Arial"/>
              </a:rPr>
              <a:t>f</a:t>
            </a:r>
            <a:r>
              <a:rPr b="0" lang="en-US" sz="1300" spc="-1" strike="noStrike">
                <a:latin typeface="Arial"/>
              </a:rPr>
              <a:t>o</a:t>
            </a:r>
            <a:r>
              <a:rPr b="0" lang="en-US" sz="1300" spc="-1" strike="noStrike">
                <a:latin typeface="Arial"/>
              </a:rPr>
              <a:t>r</a:t>
            </a:r>
            <a:r>
              <a:rPr b="0" lang="en-US" sz="1300" spc="-1" strike="noStrike">
                <a:latin typeface="Arial"/>
              </a:rPr>
              <a:t> </a:t>
            </a:r>
            <a:r>
              <a:rPr b="0" lang="en-US" sz="1300" spc="-1" strike="noStrike">
                <a:latin typeface="Arial"/>
              </a:rPr>
              <a:t>t</a:t>
            </a:r>
            <a:r>
              <a:rPr b="0" lang="en-US" sz="1300" spc="-1" strike="noStrike">
                <a:latin typeface="Arial"/>
              </a:rPr>
              <a:t>h</a:t>
            </a:r>
            <a:r>
              <a:rPr b="0" lang="en-US" sz="1300" spc="-1" strike="noStrike">
                <a:latin typeface="Arial"/>
              </a:rPr>
              <a:t>e</a:t>
            </a:r>
            <a:r>
              <a:rPr b="0" lang="en-US" sz="1300" spc="-1" strike="noStrike">
                <a:latin typeface="Arial"/>
              </a:rPr>
              <a:t>s</a:t>
            </a:r>
            <a:r>
              <a:rPr b="0" lang="en-US" sz="1300" spc="-1" strike="noStrike">
                <a:latin typeface="Arial"/>
              </a:rPr>
              <a:t>e</a:t>
            </a:r>
            <a:r>
              <a:rPr b="0" lang="en-US" sz="1300" spc="-1" strike="noStrike">
                <a:latin typeface="Arial"/>
              </a:rPr>
              <a:t> </a:t>
            </a:r>
            <a:r>
              <a:rPr b="0" lang="en-US" sz="1300" spc="-1" strike="noStrike">
                <a:latin typeface="Arial"/>
              </a:rPr>
              <a:t>a</a:t>
            </a:r>
            <a:r>
              <a:rPr b="0" lang="en-US" sz="1300" spc="-1" strike="noStrike">
                <a:latin typeface="Arial"/>
              </a:rPr>
              <a:t>r</a:t>
            </a:r>
            <a:r>
              <a:rPr b="0" lang="en-US" sz="1300" spc="-1" strike="noStrike">
                <a:latin typeface="Arial"/>
              </a:rPr>
              <a:t>e</a:t>
            </a:r>
            <a:r>
              <a:rPr b="0" lang="en-US" sz="1300" spc="-1" strike="noStrike">
                <a:latin typeface="Arial"/>
              </a:rPr>
              <a:t>a</a:t>
            </a:r>
            <a:r>
              <a:rPr b="0" lang="en-US" sz="1300" spc="-1" strike="noStrike">
                <a:latin typeface="Arial"/>
              </a:rPr>
              <a:t>s</a:t>
            </a:r>
            <a:r>
              <a:rPr b="0" lang="en-US" sz="1300" spc="-1" strike="noStrike">
                <a:latin typeface="Arial"/>
              </a:rPr>
              <a:t>.</a:t>
            </a:r>
            <a:endParaRPr b="0" lang="en-US" sz="13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740CEBCD-B937-4B68-8581-164392C7B68C}" type="slidenum">
              <a:rPr b="0" lang="en-US" sz="1200" spc="-1" strike="noStrike">
                <a:solidFill>
                  <a:srgbClr val="000000"/>
                </a:solidFill>
                <a:latin typeface="Arial"/>
              </a:rPr>
              <a:t>1</a:t>
            </a:fld>
            <a:endParaRPr b="0" lang="en-US" sz="1200" spc="-1" strike="noStrike">
              <a:latin typeface="Arial"/>
            </a:endParaRPr>
          </a:p>
        </p:txBody>
      </p:sp>
      <p:sp>
        <p:nvSpPr>
          <p:cNvPr id="614" name="PlaceHolder 2"/>
          <p:cNvSpPr>
            <a:spLocks noGrp="1"/>
          </p:cNvSpPr>
          <p:nvPr>
            <p:ph type="sldImg"/>
          </p:nvPr>
        </p:nvSpPr>
        <p:spPr>
          <a:xfrm>
            <a:off x="1143000" y="685800"/>
            <a:ext cx="4571640" cy="3428640"/>
          </a:xfrm>
          <a:prstGeom prst="rect">
            <a:avLst/>
          </a:prstGeom>
        </p:spPr>
      </p:sp>
      <p:sp>
        <p:nvSpPr>
          <p:cNvPr id="615" name="PlaceHolder 3"/>
          <p:cNvSpPr>
            <a:spLocks noGrp="1"/>
          </p:cNvSpPr>
          <p:nvPr>
            <p:ph type="body"/>
          </p:nvPr>
        </p:nvSpPr>
        <p:spPr>
          <a:xfrm>
            <a:off x="685800" y="4343400"/>
            <a:ext cx="5486040" cy="4114440"/>
          </a:xfrm>
          <a:prstGeom prst="rect">
            <a:avLst/>
          </a:prstGeom>
        </p:spPr>
        <p:txBody>
          <a:bodyPr lIns="0" rIns="0" tIns="0" bIns="0"/>
          <a:p>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1143000" y="685800"/>
            <a:ext cx="4571640" cy="3428640"/>
          </a:xfrm>
          <a:prstGeom prst="rect">
            <a:avLst/>
          </a:prstGeom>
        </p:spPr>
      </p:sp>
      <p:sp>
        <p:nvSpPr>
          <p:cNvPr id="617" name="PlaceHolder 2"/>
          <p:cNvSpPr>
            <a:spLocks noGrp="1"/>
          </p:cNvSpPr>
          <p:nvPr>
            <p:ph type="body"/>
          </p:nvPr>
        </p:nvSpPr>
        <p:spPr>
          <a:xfrm>
            <a:off x="685800" y="4343400"/>
            <a:ext cx="5486040" cy="4114440"/>
          </a:xfrm>
          <a:prstGeom prst="rect">
            <a:avLst/>
          </a:prstGeom>
        </p:spPr>
        <p:txBody>
          <a:bodyPr lIns="0" rIns="0" tIns="0" bIns="0"/>
          <a:p>
            <a:pPr marL="216000" indent="-216000">
              <a:lnSpc>
                <a:spcPct val="100000"/>
              </a:lnSpc>
              <a:spcBef>
                <a:spcPts val="448"/>
              </a:spcBef>
            </a:pPr>
            <a:r>
              <a:rPr b="0" lang="en-US" sz="1200" spc="-1" strike="noStrike">
                <a:solidFill>
                  <a:srgbClr val="000000"/>
                </a:solidFill>
                <a:latin typeface="Calibri"/>
              </a:rPr>
              <a:t>http://blogs.smithsonianmag.com/science/2013/02/scientists-see-insect-outbreaks-from-space/</a:t>
            </a:r>
            <a:endParaRPr b="0" lang="en-US" sz="1200" spc="-1" strike="noStrike">
              <a:latin typeface="Arial"/>
            </a:endParaRPr>
          </a:p>
          <a:p>
            <a:pPr marL="216000" indent="-216000">
              <a:lnSpc>
                <a:spcPct val="100000"/>
              </a:lnSpc>
              <a:spcBef>
                <a:spcPts val="448"/>
              </a:spcBef>
            </a:pPr>
            <a:endParaRPr b="0" lang="en-US" sz="1200" spc="-1" strike="noStrike">
              <a:latin typeface="Arial"/>
            </a:endParaRPr>
          </a:p>
          <a:p>
            <a:pPr marL="216000" indent="-216000">
              <a:lnSpc>
                <a:spcPct val="100000"/>
              </a:lnSpc>
              <a:spcBef>
                <a:spcPts val="448"/>
              </a:spcBef>
            </a:pPr>
            <a:r>
              <a:rPr b="0" lang="en-US" sz="1200" spc="-1" strike="noStrike">
                <a:solidFill>
                  <a:srgbClr val="000000"/>
                </a:solidFill>
                <a:latin typeface="Calibri"/>
              </a:rPr>
              <a:t>Warmer temperatures and drought conditions prolong the life cycle of mountain pine beetles, allowing them to prey on the pine, spruce and fir trees that blanket the mountains. The trees turn reddish-brown before dying off–a phenomenon the National Park Service deemed “an epidemic stretching from Canada to Mexico.” </a:t>
            </a:r>
            <a:endParaRPr b="0" lang="en-US" sz="1200" spc="-1" strike="noStrike">
              <a:latin typeface="Arial"/>
            </a:endParaRPr>
          </a:p>
          <a:p>
            <a:pPr marL="216000" indent="-216000">
              <a:lnSpc>
                <a:spcPct val="100000"/>
              </a:lnSpc>
              <a:spcBef>
                <a:spcPts val="448"/>
              </a:spcBef>
            </a:pPr>
            <a:endParaRPr b="0" lang="en-US" sz="1200" spc="-1" strike="noStrike">
              <a:latin typeface="Arial"/>
            </a:endParaRPr>
          </a:p>
        </p:txBody>
      </p:sp>
      <p:sp>
        <p:nvSpPr>
          <p:cNvPr id="618" name="CustomShape 3"/>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8735F4B8-C49E-4C9D-AF6A-D573AEC1C9AF}" type="slidenum">
              <a:rPr b="0" lang="en-US" sz="1200" spc="-1" strike="noStrike">
                <a:solidFill>
                  <a:srgbClr val="000000"/>
                </a:solidFill>
                <a:latin typeface="Arial"/>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1929D40F-BE88-4D58-8C34-B6B120208DE1}" type="slidenum">
              <a:rPr b="0" lang="en-US" sz="1200" spc="-1" strike="noStrike">
                <a:solidFill>
                  <a:srgbClr val="000000"/>
                </a:solidFill>
                <a:latin typeface="Arial"/>
              </a:rPr>
              <a:t>&lt;number&gt;</a:t>
            </a:fld>
            <a:endParaRPr b="0" lang="en-US" sz="1200" spc="-1" strike="noStrike">
              <a:latin typeface="Arial"/>
            </a:endParaRPr>
          </a:p>
        </p:txBody>
      </p:sp>
      <p:sp>
        <p:nvSpPr>
          <p:cNvPr id="620" name="PlaceHolder 2"/>
          <p:cNvSpPr>
            <a:spLocks noGrp="1"/>
          </p:cNvSpPr>
          <p:nvPr>
            <p:ph type="sldImg"/>
          </p:nvPr>
        </p:nvSpPr>
        <p:spPr>
          <a:xfrm>
            <a:off x="1143000" y="685800"/>
            <a:ext cx="4571640" cy="3428640"/>
          </a:xfrm>
          <a:prstGeom prst="rect">
            <a:avLst/>
          </a:prstGeom>
        </p:spPr>
      </p:sp>
      <p:sp>
        <p:nvSpPr>
          <p:cNvPr id="621" name="PlaceHolder 3"/>
          <p:cNvSpPr>
            <a:spLocks noGrp="1"/>
          </p:cNvSpPr>
          <p:nvPr>
            <p:ph type="body"/>
          </p:nvPr>
        </p:nvSpPr>
        <p:spPr>
          <a:xfrm>
            <a:off x="685800" y="4343400"/>
            <a:ext cx="5486040" cy="4114440"/>
          </a:xfrm>
          <a:prstGeom prst="rect">
            <a:avLst/>
          </a:prstGeom>
        </p:spPr>
        <p:txBody>
          <a:bodyPr lIns="0" rIns="0" tIns="0" bIns="0"/>
          <a:p>
            <a:pPr marL="216000" indent="-215640">
              <a:lnSpc>
                <a:spcPct val="100000"/>
              </a:lnSpc>
              <a:spcBef>
                <a:spcPts val="448"/>
              </a:spcBef>
              <a:buClr>
                <a:srgbClr val="000000"/>
              </a:buClr>
              <a:buSzPct val="45000"/>
              <a:buFont typeface="Wingdings" charset="2"/>
              <a:buChar char=""/>
            </a:pPr>
            <a:r>
              <a:rPr b="0" lang="en-US" sz="1300" spc="-1" strike="noStrike">
                <a:latin typeface="Arial"/>
              </a:rPr>
              <a:t>Several techniques can be applied to examine landscape structure, function, and change</a:t>
            </a:r>
            <a:r>
              <a:rPr b="0" lang="en-US" sz="1200" spc="-1" strike="noStrike">
                <a:latin typeface="Arial"/>
              </a:rPr>
              <a:t>.</a:t>
            </a:r>
            <a:r>
              <a:rPr b="0" lang="en-US" sz="1300" spc="-1" strike="noStrike">
                <a:latin typeface="Arial"/>
              </a:rPr>
              <a:t>  Land use and land cover change (LULCC) mapping is a remote sensing application that utilizes land cover information based on time series to simulate land conversion and use on the ground over time.  </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Landscape ecology makes use of quantitative models depicting spatial patterns of land cover types (homogeneous vs. heterogeneous, patchy vs. smooth, regular vs. irregular).  </a:t>
            </a:r>
            <a:endParaRPr b="0" lang="en-US" sz="1300" spc="-1" strike="noStrike">
              <a:latin typeface="Arial"/>
            </a:endParaRPr>
          </a:p>
          <a:p>
            <a:pPr marL="216000" indent="-215640">
              <a:lnSpc>
                <a:spcPct val="100000"/>
              </a:lnSpc>
              <a:spcBef>
                <a:spcPts val="448"/>
              </a:spcBef>
              <a:buClr>
                <a:srgbClr val="000000"/>
              </a:buClr>
              <a:buSzPct val="45000"/>
              <a:buFont typeface="Wingdings" charset="2"/>
              <a:buChar char=""/>
            </a:pPr>
            <a:r>
              <a:rPr b="0" lang="en-US" sz="1300" spc="-1" strike="noStrike">
                <a:latin typeface="Arial"/>
              </a:rPr>
              <a:t>Use of GIS, to integrate remote sensing data with other information (thematic maps such as existing protected areas, transportation routes, towns and cities) is used to model species habitat, richness, its proximity to conserved areas, whether the habitat is linked or exist in isolated islands, and rankings based on conservation priorities. </a:t>
            </a:r>
            <a:endParaRPr b="0" lang="en-US" sz="1300" spc="-1" strike="noStrike">
              <a:latin typeface="Arial"/>
            </a:endParaRPr>
          </a:p>
          <a:p>
            <a:pPr>
              <a:lnSpc>
                <a:spcPct val="100000"/>
              </a:lnSpc>
              <a:spcBef>
                <a:spcPts val="448"/>
              </a:spcBef>
            </a:pPr>
            <a:endParaRPr b="0" lang="en-US" sz="13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74EB5F0F-3428-4B71-A666-92491E3F208A}" type="slidenum">
              <a:rPr b="0" lang="en-US" sz="1200" spc="-1" strike="noStrike">
                <a:solidFill>
                  <a:srgbClr val="000000"/>
                </a:solidFill>
                <a:latin typeface="Arial"/>
              </a:rPr>
              <a:t>&lt;number&gt;</a:t>
            </a:fld>
            <a:endParaRPr b="0" lang="en-US" sz="1200" spc="-1" strike="noStrike">
              <a:latin typeface="Arial"/>
            </a:endParaRPr>
          </a:p>
        </p:txBody>
      </p:sp>
      <p:sp>
        <p:nvSpPr>
          <p:cNvPr id="623" name="PlaceHolder 2"/>
          <p:cNvSpPr>
            <a:spLocks noGrp="1"/>
          </p:cNvSpPr>
          <p:nvPr>
            <p:ph type="sldImg"/>
          </p:nvPr>
        </p:nvSpPr>
        <p:spPr>
          <a:xfrm>
            <a:off x="1143000" y="685800"/>
            <a:ext cx="4571640" cy="3428640"/>
          </a:xfrm>
          <a:prstGeom prst="rect">
            <a:avLst/>
          </a:prstGeom>
        </p:spPr>
      </p:sp>
      <p:sp>
        <p:nvSpPr>
          <p:cNvPr id="624" name="PlaceHolder 3"/>
          <p:cNvSpPr>
            <a:spLocks noGrp="1"/>
          </p:cNvSpPr>
          <p:nvPr>
            <p:ph type="body"/>
          </p:nvPr>
        </p:nvSpPr>
        <p:spPr>
          <a:xfrm>
            <a:off x="685800" y="4343400"/>
            <a:ext cx="5486040" cy="4114440"/>
          </a:xfrm>
          <a:prstGeom prst="rect">
            <a:avLst/>
          </a:prstGeom>
        </p:spPr>
        <p:txBody>
          <a:bodyPr lIns="0" rIns="0" tIns="0" bIns="0"/>
          <a:p>
            <a:pPr marL="216000" indent="-216000">
              <a:lnSpc>
                <a:spcPct val="100000"/>
              </a:lnSpc>
              <a:spcBef>
                <a:spcPts val="448"/>
              </a:spcBef>
            </a:pPr>
            <a:r>
              <a:rPr b="0" lang="en-US" sz="1200" spc="-1" strike="noStrike">
                <a:solidFill>
                  <a:srgbClr val="000000"/>
                </a:solidFill>
                <a:latin typeface="Calibri"/>
                <a:ea typeface="Times New Roman"/>
              </a:rPr>
              <a:t>RS has made it much easier to quantify many of the landscape metrics that ecologists use to understand and predict the distribution of species and assemblages across space and time. Before considering directly how remote sensing facilitates characterize of landscapes, it may be helpful to review how several key landscape metrics are defined and why they are relevant to various types of ecological models.</a:t>
            </a:r>
            <a:endParaRPr b="0" lang="en-US" sz="1200" spc="-1" strike="noStrike">
              <a:latin typeface="Arial"/>
            </a:endParaRPr>
          </a:p>
          <a:p>
            <a:pPr marL="216000" indent="-216000">
              <a:lnSpc>
                <a:spcPct val="100000"/>
              </a:lnSpc>
              <a:spcBef>
                <a:spcPts val="448"/>
              </a:spcBef>
            </a:pPr>
            <a:r>
              <a:rPr b="0" lang="en-US" sz="1200" spc="-1" strike="noStrike">
                <a:solidFill>
                  <a:srgbClr val="000000"/>
                </a:solidFill>
                <a:latin typeface="Calibri"/>
                <a:ea typeface="Times New Roman"/>
              </a:rPr>
              <a:t>A patch is a discrete area in which land cover largely is continuous and invariant. A patch also may be defined as a recognizable area that contrasts with adjacent areas and has definable boundaries. </a:t>
            </a:r>
            <a:endParaRPr b="0" lang="en-US" sz="1200" spc="-1" strike="noStrike">
              <a:latin typeface="Arial"/>
            </a:endParaRPr>
          </a:p>
          <a:p>
            <a:pPr marL="216000" indent="-216000">
              <a:lnSpc>
                <a:spcPct val="100000"/>
              </a:lnSpc>
              <a:spcBef>
                <a:spcPts val="448"/>
              </a:spcBef>
            </a:pPr>
            <a:endParaRPr b="0" lang="en-US" sz="1200" spc="-1" strike="noStrike">
              <a:latin typeface="Arial"/>
            </a:endParaRPr>
          </a:p>
          <a:p>
            <a:pPr marL="216000" indent="-216000">
              <a:lnSpc>
                <a:spcPct val="100000"/>
              </a:lnSpc>
              <a:spcBef>
                <a:spcPts val="448"/>
              </a:spcBef>
            </a:pPr>
            <a:r>
              <a:rPr b="0" lang="en-US" sz="1200" spc="-1" strike="noStrike">
                <a:solidFill>
                  <a:srgbClr val="000000"/>
                </a:solidFill>
                <a:latin typeface="Calibri"/>
                <a:ea typeface="Times New Roman"/>
              </a:rPr>
              <a:t>A landscape, in turn, is a mosaic of patches of two or more land cover types. The mosaic may be created by natural phenomena, human land use, or both.</a:t>
            </a:r>
            <a:endParaRPr b="0" lang="en-US" sz="1200" spc="-1" strike="noStrike">
              <a:latin typeface="Arial"/>
            </a:endParaRPr>
          </a:p>
          <a:p>
            <a:pPr marL="216000" indent="-216000">
              <a:lnSpc>
                <a:spcPct val="100000"/>
              </a:lnSpc>
              <a:spcBef>
                <a:spcPts val="448"/>
              </a:spcBef>
            </a:pPr>
            <a:endParaRPr b="0" lang="en-US" sz="1200" spc="-1" strike="noStrike">
              <a:latin typeface="Arial"/>
            </a:endParaRPr>
          </a:p>
          <a:p>
            <a:pPr marL="216000" indent="-216000">
              <a:lnSpc>
                <a:spcPct val="100000"/>
              </a:lnSpc>
              <a:spcBef>
                <a:spcPts val="448"/>
              </a:spcBef>
            </a:pPr>
            <a:r>
              <a:rPr b="0" lang="en-US" sz="1200" spc="-1" strike="noStrike">
                <a:solidFill>
                  <a:srgbClr val="000000"/>
                </a:solidFill>
                <a:latin typeface="Calibri"/>
                <a:ea typeface="Times New Roman"/>
              </a:rPr>
              <a:t>After the attributes of patches relevant to a particular modeling effort have been defined, remote sensing often can be employed to identify and delineate those patches.</a:t>
            </a:r>
            <a:endParaRPr b="0" lang="en-US" sz="1200" spc="-1" strike="noStrike">
              <a:latin typeface="Arial"/>
            </a:endParaRPr>
          </a:p>
          <a:p>
            <a:pPr marL="216000" indent="-216000">
              <a:lnSpc>
                <a:spcPct val="100000"/>
              </a:lnSpc>
              <a:spcBef>
                <a:spcPts val="448"/>
              </a:spcBef>
            </a:pPr>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B0692A8A-8ADE-4A08-A458-7ECBD72C0683}" type="slidenum">
              <a:rPr b="0" lang="en-US" sz="1200" spc="-1" strike="noStrike">
                <a:solidFill>
                  <a:srgbClr val="000000"/>
                </a:solidFill>
                <a:latin typeface="Arial"/>
              </a:rPr>
              <a:t>&lt;number&gt;</a:t>
            </a:fld>
            <a:endParaRPr b="0" lang="en-US" sz="1200" spc="-1" strike="noStrike">
              <a:latin typeface="Arial"/>
            </a:endParaRPr>
          </a:p>
        </p:txBody>
      </p:sp>
      <p:sp>
        <p:nvSpPr>
          <p:cNvPr id="626" name="PlaceHolder 2"/>
          <p:cNvSpPr>
            <a:spLocks noGrp="1"/>
          </p:cNvSpPr>
          <p:nvPr>
            <p:ph type="sldImg"/>
          </p:nvPr>
        </p:nvSpPr>
        <p:spPr>
          <a:xfrm>
            <a:off x="1143000" y="685800"/>
            <a:ext cx="4571640" cy="3428640"/>
          </a:xfrm>
          <a:prstGeom prst="rect">
            <a:avLst/>
          </a:prstGeom>
        </p:spPr>
      </p:sp>
      <p:sp>
        <p:nvSpPr>
          <p:cNvPr id="627" name="PlaceHolder 3"/>
          <p:cNvSpPr>
            <a:spLocks noGrp="1"/>
          </p:cNvSpPr>
          <p:nvPr>
            <p:ph type="body"/>
          </p:nvPr>
        </p:nvSpPr>
        <p:spPr>
          <a:xfrm>
            <a:off x="685800" y="4343400"/>
            <a:ext cx="5486040" cy="4114440"/>
          </a:xfrm>
          <a:prstGeom prst="rect">
            <a:avLst/>
          </a:prstGeom>
        </p:spPr>
        <p:txBody>
          <a:bodyPr lIns="0" rIns="0" tIns="0" bIns="0"/>
          <a:p>
            <a:pPr marL="216000" indent="-216000">
              <a:lnSpc>
                <a:spcPct val="100000"/>
              </a:lnSpc>
              <a:spcBef>
                <a:spcPts val="448"/>
              </a:spcBef>
            </a:pPr>
            <a:r>
              <a:rPr b="0" lang="en-US" sz="1200" spc="-1" strike="noStrike">
                <a:solidFill>
                  <a:srgbClr val="000000"/>
                </a:solidFill>
                <a:latin typeface="Calibri"/>
              </a:rPr>
              <a:t>In principle, delineation of patches is independent of the resolution and extent of measurement. In practice, delineation of patches is influenced by the ecological processes, land uses, or species of interest.</a:t>
            </a:r>
            <a:endParaRPr b="0" lang="en-US" sz="1200" spc="-1" strike="noStrike">
              <a:latin typeface="Arial"/>
            </a:endParaRPr>
          </a:p>
          <a:p>
            <a:pPr marL="216000" indent="-216000">
              <a:lnSpc>
                <a:spcPct val="100000"/>
              </a:lnSpc>
              <a:spcBef>
                <a:spcPts val="448"/>
              </a:spcBef>
            </a:pPr>
            <a:endParaRPr b="0" lang="en-US" sz="1200" spc="-1" strike="noStrike">
              <a:latin typeface="Arial"/>
            </a:endParaRPr>
          </a:p>
          <a:p>
            <a:pPr marL="216000" indent="-216000">
              <a:lnSpc>
                <a:spcPct val="100000"/>
              </a:lnSpc>
              <a:spcBef>
                <a:spcPts val="448"/>
              </a:spcBef>
            </a:pPr>
            <a:r>
              <a:rPr b="0" lang="en-US" sz="1200" spc="-1" strike="noStrike">
                <a:solidFill>
                  <a:srgbClr val="000000"/>
                </a:solidFill>
                <a:latin typeface="Calibri"/>
              </a:rPr>
              <a:t>As resolution of observations and mapping increases, a landscape appears to be more “patchy” or heterogeneous. What may appear to be the same land cover type on a continental or regional scale is likely to appear as many different land cover types at finer resolution.</a:t>
            </a:r>
            <a:endParaRPr b="0" lang="en-US" sz="1200" spc="-1" strike="noStrike">
              <a:latin typeface="Arial"/>
            </a:endParaRPr>
          </a:p>
          <a:p>
            <a:pPr marL="216000" indent="-216000">
              <a:lnSpc>
                <a:spcPct val="100000"/>
              </a:lnSpc>
              <a:spcBef>
                <a:spcPts val="448"/>
              </a:spcBef>
            </a:pPr>
            <a:endParaRPr b="0" lang="en-US" sz="1200" spc="-1" strike="noStrike">
              <a:latin typeface="Arial"/>
            </a:endParaRPr>
          </a:p>
          <a:p>
            <a:pPr marL="216000" indent="-216000">
              <a:lnSpc>
                <a:spcPct val="100000"/>
              </a:lnSpc>
              <a:spcBef>
                <a:spcPts val="448"/>
              </a:spcBef>
            </a:pPr>
            <a:r>
              <a:rPr b="0" lang="en-US" sz="1200" spc="-1" strike="noStrike">
                <a:solidFill>
                  <a:srgbClr val="000000"/>
                </a:solidFill>
                <a:latin typeface="Calibri"/>
              </a:rPr>
              <a:t>As shown in this slide, the U.S. Environmental Protection Agency analyzed spatial patterns of biological and physical features such as geology, topography, land cover, land use, and climate to classify ecoregions of the conterminous United States at multiple levels (four, to date). At the coarsest resolution, Level I, the landscape is divided into 15 regions; Level II includes 52 regions.</a:t>
            </a:r>
            <a:endParaRPr b="0" lang="en-US" sz="1200" spc="-1" strike="noStrike">
              <a:latin typeface="Arial"/>
            </a:endParaRPr>
          </a:p>
          <a:p>
            <a:pPr marL="216000" indent="-216000">
              <a:lnSpc>
                <a:spcPct val="100000"/>
              </a:lnSpc>
              <a:spcBef>
                <a:spcPts val="448"/>
              </a:spcBef>
            </a:pPr>
            <a:endParaRPr b="0" lang="en-US" sz="1200" spc="-1" strike="noStrike">
              <a:latin typeface="Arial"/>
            </a:endParaRPr>
          </a:p>
          <a:p>
            <a:pPr marL="216000" indent="-216000">
              <a:lnSpc>
                <a:spcPct val="100000"/>
              </a:lnSpc>
              <a:spcBef>
                <a:spcPts val="448"/>
              </a:spcBef>
            </a:pPr>
            <a:r>
              <a:rPr b="0" lang="en-US" sz="1200" spc="-1" strike="noStrike">
                <a:solidFill>
                  <a:srgbClr val="000000"/>
                </a:solidFill>
                <a:latin typeface="Calibri"/>
              </a:rPr>
              <a:t>Resolution influences selection of sources of remote-sensing data. For some applications, such as mapping major land cover types across a province or country, the 30 meter resolution of Landsat imagery is sufficient. For other applications, such as identification of riparian areas in arid regions with limited ground access, SPOT data at 5 meter resolution may be more appropriate.</a:t>
            </a:r>
            <a:endParaRPr b="0" lang="en-US" sz="1200" spc="-1" strike="noStrike">
              <a:latin typeface="Arial"/>
            </a:endParaRPr>
          </a:p>
          <a:p>
            <a:pPr marL="216000" indent="-216000">
              <a:lnSpc>
                <a:spcPct val="100000"/>
              </a:lnSpc>
              <a:spcBef>
                <a:spcPts val="448"/>
              </a:spcBef>
            </a:pPr>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BC40BA9A-6023-46AD-BEA6-EE9F2C9335F0}" type="slidenum">
              <a:rPr b="0" lang="en-US" sz="1200" spc="-1" strike="noStrike">
                <a:solidFill>
                  <a:srgbClr val="000000"/>
                </a:solidFill>
                <a:latin typeface="Arial"/>
              </a:rPr>
              <a:t>&lt;number&gt;</a:t>
            </a:fld>
            <a:endParaRPr b="0" lang="en-US" sz="1200" spc="-1" strike="noStrike">
              <a:latin typeface="Arial"/>
            </a:endParaRPr>
          </a:p>
        </p:txBody>
      </p:sp>
      <p:sp>
        <p:nvSpPr>
          <p:cNvPr id="629" name="PlaceHolder 2"/>
          <p:cNvSpPr>
            <a:spLocks noGrp="1"/>
          </p:cNvSpPr>
          <p:nvPr>
            <p:ph type="sldImg"/>
          </p:nvPr>
        </p:nvSpPr>
        <p:spPr>
          <a:xfrm>
            <a:off x="2133720" y="365760"/>
            <a:ext cx="2437920" cy="1828440"/>
          </a:xfrm>
          <a:prstGeom prst="rect">
            <a:avLst/>
          </a:prstGeom>
        </p:spPr>
      </p:sp>
      <p:sp>
        <p:nvSpPr>
          <p:cNvPr id="630" name="PlaceHolder 3"/>
          <p:cNvSpPr>
            <a:spLocks noGrp="1"/>
          </p:cNvSpPr>
          <p:nvPr>
            <p:ph type="body"/>
          </p:nvPr>
        </p:nvSpPr>
        <p:spPr>
          <a:xfrm>
            <a:off x="761760" y="2286000"/>
            <a:ext cx="5562000" cy="6324120"/>
          </a:xfrm>
          <a:prstGeom prst="rect">
            <a:avLst/>
          </a:prstGeom>
        </p:spPr>
        <p:txBody>
          <a:bodyPr lIns="0" rIns="0" tIns="0" bIns="0"/>
          <a:p>
            <a:pPr marL="216000" indent="-215640">
              <a:lnSpc>
                <a:spcPct val="100000"/>
              </a:lnSpc>
              <a:spcBef>
                <a:spcPts val="675"/>
              </a:spcBef>
              <a:buClr>
                <a:srgbClr val="000000"/>
              </a:buClr>
              <a:buSzPct val="45000"/>
              <a:buFont typeface="Wingdings" charset="2"/>
              <a:buChar char=""/>
            </a:pPr>
            <a:r>
              <a:rPr b="0" lang="en-US" sz="1300" spc="-1" strike="noStrike">
                <a:latin typeface="Arial"/>
              </a:rPr>
              <a:t>Remote Sensing has given us a new perspective of the earth’s processes and land use patterns. It provides a cost-effective tool to monitor changes in land cover and use. It also is one of the only ways to monitor large-scale and global processes. Remote Sensing can allow us to observe remote or difficult to access areas.</a:t>
            </a:r>
            <a:endParaRPr b="0" lang="en-US" sz="1300" spc="-1" strike="noStrike">
              <a:latin typeface="Arial"/>
            </a:endParaRPr>
          </a:p>
          <a:p>
            <a:pPr marL="216000" indent="-215640">
              <a:lnSpc>
                <a:spcPct val="100000"/>
              </a:lnSpc>
              <a:spcBef>
                <a:spcPts val="675"/>
              </a:spcBef>
              <a:buClr>
                <a:srgbClr val="000000"/>
              </a:buClr>
              <a:buSzPct val="45000"/>
              <a:buFont typeface="Wingdings" charset="2"/>
              <a:buChar char=""/>
            </a:pPr>
            <a:r>
              <a:rPr b="0" lang="en-US" sz="1300" spc="-1" strike="noStrike">
                <a:latin typeface="Arial"/>
              </a:rPr>
              <a:t>In combination with GIS, it allows us to integrate information in new ways and provides us with an increased understanding of the complex processes that link ecosystems together. With GIS, physical, biological and socio-economic information can be combined to give a complete picture of a region. Linking different data in one system, encourages better information management and also facilitates historical comparisons by standardizing data. </a:t>
            </a:r>
            <a:endParaRPr b="0" lang="en-US" sz="1300" spc="-1" strike="noStrike">
              <a:latin typeface="Arial"/>
            </a:endParaRPr>
          </a:p>
          <a:p>
            <a:pPr marL="216000" indent="-215640">
              <a:lnSpc>
                <a:spcPct val="100000"/>
              </a:lnSpc>
              <a:spcBef>
                <a:spcPts val="675"/>
              </a:spcBef>
              <a:buClr>
                <a:srgbClr val="000000"/>
              </a:buClr>
              <a:buSzPct val="45000"/>
              <a:buFont typeface="Wingdings" charset="2"/>
              <a:buChar char=""/>
            </a:pPr>
            <a:r>
              <a:rPr b="0" lang="en-US" sz="1300" spc="-1" strike="noStrike">
                <a:latin typeface="Arial"/>
              </a:rPr>
              <a:t>A GIS analysis produces a clear, visual image of conservation and land use needs that can be easily understood by decision-makers and communities. In turn, this facilitates decision-making. </a:t>
            </a:r>
            <a:endParaRPr b="0" lang="en-US" sz="1300" spc="-1" strike="noStrike">
              <a:latin typeface="Arial"/>
            </a:endParaRPr>
          </a:p>
          <a:p>
            <a:pPr marL="216000" indent="-215640">
              <a:lnSpc>
                <a:spcPct val="100000"/>
              </a:lnSpc>
              <a:spcBef>
                <a:spcPts val="675"/>
              </a:spcBef>
              <a:buClr>
                <a:srgbClr val="000000"/>
              </a:buClr>
              <a:buSzPct val="45000"/>
              <a:buFont typeface="Wingdings" charset="2"/>
              <a:buChar char=""/>
            </a:pPr>
            <a:r>
              <a:rPr b="0" lang="en-US" sz="1300" spc="-1" strike="noStrike">
                <a:latin typeface="Arial"/>
              </a:rPr>
              <a:t>Finally, GIS can be used to consider different options and model different land uses. This can ensure better land use planning in the future.</a:t>
            </a:r>
            <a:endParaRPr b="0" lang="en-US" sz="1300" spc="-1" strike="noStrike">
              <a:latin typeface="Arial"/>
            </a:endParaRPr>
          </a:p>
          <a:p>
            <a:pPr>
              <a:lnSpc>
                <a:spcPct val="100000"/>
              </a:lnSpc>
              <a:spcBef>
                <a:spcPts val="675"/>
              </a:spcBef>
            </a:pPr>
            <a:endParaRPr b="0" lang="en-US" sz="1300" spc="-1" strike="noStrike">
              <a:latin typeface="Arial"/>
            </a:endParaRPr>
          </a:p>
          <a:p>
            <a:pPr>
              <a:lnSpc>
                <a:spcPct val="100000"/>
              </a:lnSpc>
              <a:spcBef>
                <a:spcPts val="675"/>
              </a:spcBef>
            </a:pPr>
            <a:endParaRPr b="0" lang="en-US" sz="13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9EA3166C-B9F3-4421-93F8-1E3B15837612}" type="slidenum">
              <a:rPr b="0" lang="en-US" sz="1200" spc="-1" strike="noStrike">
                <a:solidFill>
                  <a:srgbClr val="000000"/>
                </a:solidFill>
                <a:latin typeface="Arial"/>
              </a:rPr>
              <a:t>&lt;number&gt;</a:t>
            </a:fld>
            <a:endParaRPr b="0" lang="en-US" sz="1200" spc="-1" strike="noStrike">
              <a:latin typeface="Arial"/>
            </a:endParaRPr>
          </a:p>
        </p:txBody>
      </p:sp>
      <p:sp>
        <p:nvSpPr>
          <p:cNvPr id="632" name="PlaceHolder 2"/>
          <p:cNvSpPr>
            <a:spLocks noGrp="1"/>
          </p:cNvSpPr>
          <p:nvPr>
            <p:ph type="sldImg"/>
          </p:nvPr>
        </p:nvSpPr>
        <p:spPr>
          <a:xfrm>
            <a:off x="1371600" y="259200"/>
            <a:ext cx="4408920" cy="3215160"/>
          </a:xfrm>
          <a:prstGeom prst="rect">
            <a:avLst/>
          </a:prstGeom>
        </p:spPr>
      </p:sp>
      <p:sp>
        <p:nvSpPr>
          <p:cNvPr id="633" name="PlaceHolder 3"/>
          <p:cNvSpPr>
            <a:spLocks noGrp="1"/>
          </p:cNvSpPr>
          <p:nvPr>
            <p:ph type="body"/>
          </p:nvPr>
        </p:nvSpPr>
        <p:spPr>
          <a:xfrm>
            <a:off x="350640" y="3566160"/>
            <a:ext cx="6324120" cy="4678560"/>
          </a:xfrm>
          <a:prstGeom prst="rect">
            <a:avLst/>
          </a:prstGeom>
        </p:spPr>
        <p:txBody>
          <a:bodyPr lIns="0" rIns="0" tIns="0" bIns="0"/>
          <a:p>
            <a:pPr marL="216000" indent="-215640">
              <a:lnSpc>
                <a:spcPct val="100000"/>
              </a:lnSpc>
              <a:spcBef>
                <a:spcPts val="675"/>
              </a:spcBef>
              <a:buClr>
                <a:srgbClr val="000000"/>
              </a:buClr>
              <a:buSzPct val="45000"/>
              <a:buFont typeface="Wingdings" charset="2"/>
              <a:buChar char=""/>
            </a:pPr>
            <a:r>
              <a:rPr b="0" lang="en-US" sz="1200" spc="-1" strike="noStrike">
                <a:latin typeface="Arial"/>
              </a:rPr>
              <a:t>While RS and GIS can be excellent research tools, there are a number of limitations to their use. </a:t>
            </a:r>
            <a:endParaRPr b="0" lang="en-US" sz="1200" spc="-1" strike="noStrike">
              <a:latin typeface="Arial"/>
            </a:endParaRPr>
          </a:p>
          <a:p>
            <a:pPr marL="216000" indent="-215640">
              <a:lnSpc>
                <a:spcPct val="100000"/>
              </a:lnSpc>
              <a:spcBef>
                <a:spcPts val="675"/>
              </a:spcBef>
              <a:buClr>
                <a:srgbClr val="000000"/>
              </a:buClr>
              <a:buSzPct val="45000"/>
              <a:buFont typeface="Wingdings" charset="2"/>
              <a:buChar char=""/>
            </a:pPr>
            <a:r>
              <a:rPr b="0" lang="en-US" sz="1200" spc="-1" strike="noStrike">
                <a:latin typeface="Arial"/>
              </a:rPr>
              <a:t>One of the major problems is the </a:t>
            </a:r>
            <a:r>
              <a:rPr b="1" lang="en-US" sz="1200" spc="-1" strike="noStrike">
                <a:latin typeface="Arial"/>
              </a:rPr>
              <a:t>cost</a:t>
            </a:r>
            <a:r>
              <a:rPr b="0" lang="en-US" sz="1200" spc="-1" strike="noStrike">
                <a:latin typeface="Arial"/>
              </a:rPr>
              <a:t> of satellite images and equipment. To reduce costs, several organizations can purchase images jointly. Also, Landsat 7 images are cheaper and more data is available via the Internet.</a:t>
            </a:r>
            <a:endParaRPr b="0" lang="en-US" sz="1200" spc="-1" strike="noStrike">
              <a:latin typeface="Arial"/>
            </a:endParaRPr>
          </a:p>
          <a:p>
            <a:pPr marL="216000" indent="-215640">
              <a:lnSpc>
                <a:spcPct val="100000"/>
              </a:lnSpc>
              <a:spcBef>
                <a:spcPts val="675"/>
              </a:spcBef>
              <a:buClr>
                <a:srgbClr val="000000"/>
              </a:buClr>
              <a:buSzPct val="45000"/>
              <a:buFont typeface="Wingdings" charset="2"/>
              <a:buChar char=""/>
            </a:pPr>
            <a:r>
              <a:rPr b="0" lang="en-US" sz="1200" spc="-1" strike="noStrike">
                <a:latin typeface="Arial"/>
              </a:rPr>
              <a:t>The cost of images is compounded by the need to buy many images in areas where </a:t>
            </a:r>
            <a:r>
              <a:rPr b="1" lang="en-US" sz="1200" spc="-1" strike="noStrike">
                <a:latin typeface="Arial"/>
              </a:rPr>
              <a:t>cloud cover</a:t>
            </a:r>
            <a:r>
              <a:rPr b="0" lang="en-US" sz="1200" spc="-1" strike="noStrike">
                <a:latin typeface="Arial"/>
              </a:rPr>
              <a:t> is high. This can be a particular problem for Vietnam, where areas of humid forest tend to have thick cloud cover. Unlike aerial photos, you can not pick ideal conditions (except in rare cases and for a large amount of money) for the satellite pass over an area. (This problem can be offset by using radar images which can penetrate cloud cover; however, these images are harder to interpret and there is limited historical data.)</a:t>
            </a:r>
            <a:endParaRPr b="0" lang="en-US" sz="1200" spc="-1" strike="noStrike">
              <a:latin typeface="Arial"/>
            </a:endParaRPr>
          </a:p>
          <a:p>
            <a:pPr marL="216000" indent="-215640">
              <a:lnSpc>
                <a:spcPct val="100000"/>
              </a:lnSpc>
              <a:spcBef>
                <a:spcPts val="675"/>
              </a:spcBef>
              <a:buClr>
                <a:srgbClr val="000000"/>
              </a:buClr>
              <a:buSzPct val="45000"/>
              <a:buFont typeface="Wingdings" charset="2"/>
              <a:buChar char=""/>
            </a:pPr>
            <a:r>
              <a:rPr b="0" lang="en-US" sz="1200" spc="-1" strike="noStrike">
                <a:latin typeface="Arial"/>
              </a:rPr>
              <a:t> </a:t>
            </a:r>
            <a:r>
              <a:rPr b="0" lang="en-US" sz="1200" spc="-1" strike="noStrike">
                <a:latin typeface="Arial"/>
              </a:rPr>
              <a:t>Because a satellite image covers a particular grid, if your study site overlaps more than one image costs will increase dramatically.</a:t>
            </a:r>
            <a:endParaRPr b="0" lang="en-US" sz="1200" spc="-1" strike="noStrike">
              <a:latin typeface="Arial"/>
            </a:endParaRPr>
          </a:p>
          <a:p>
            <a:pPr marL="216000" indent="-215640">
              <a:lnSpc>
                <a:spcPct val="100000"/>
              </a:lnSpc>
              <a:spcBef>
                <a:spcPts val="675"/>
              </a:spcBef>
              <a:buClr>
                <a:srgbClr val="000000"/>
              </a:buClr>
              <a:buSzPct val="45000"/>
              <a:buFont typeface="Wingdings" charset="2"/>
              <a:buChar char=""/>
            </a:pPr>
            <a:r>
              <a:rPr b="0" lang="en-US" sz="1200" spc="-1" strike="noStrike">
                <a:latin typeface="Arial"/>
              </a:rPr>
              <a:t>In some areas of the world, </a:t>
            </a:r>
            <a:r>
              <a:rPr b="1" lang="en-US" sz="1200" spc="-1" strike="noStrike">
                <a:latin typeface="Arial"/>
              </a:rPr>
              <a:t>satellite coverage</a:t>
            </a:r>
            <a:r>
              <a:rPr b="0" lang="en-US" sz="1200" spc="-1" strike="noStrike">
                <a:latin typeface="Arial"/>
              </a:rPr>
              <a:t> (that is the number of satellites that actually pass over a particular place can be a problem). Generally, this is not an issue in Vietnam. Because RS and GIS create large files, </a:t>
            </a:r>
            <a:r>
              <a:rPr b="1" lang="en-US" sz="1200" spc="-1" strike="noStrike">
                <a:latin typeface="Arial"/>
              </a:rPr>
              <a:t>large data</a:t>
            </a:r>
            <a:r>
              <a:rPr b="0" lang="en-US" sz="1200" spc="-1" strike="noStrike">
                <a:latin typeface="Arial"/>
              </a:rPr>
              <a:t> </a:t>
            </a:r>
            <a:r>
              <a:rPr b="1" lang="en-US" sz="1200" spc="-1" strike="noStrike">
                <a:latin typeface="Arial"/>
              </a:rPr>
              <a:t>storage capacity</a:t>
            </a:r>
            <a:r>
              <a:rPr b="0" lang="en-US" sz="1200" spc="-1" strike="noStrike">
                <a:latin typeface="Arial"/>
              </a:rPr>
              <a:t> is needed.</a:t>
            </a:r>
            <a:endParaRPr b="0" lang="en-US" sz="1200" spc="-1" strike="noStrike">
              <a:latin typeface="Arial"/>
            </a:endParaRPr>
          </a:p>
          <a:p>
            <a:pPr marL="216000" indent="-215640">
              <a:lnSpc>
                <a:spcPct val="100000"/>
              </a:lnSpc>
              <a:spcBef>
                <a:spcPts val="675"/>
              </a:spcBef>
              <a:buClr>
                <a:srgbClr val="000000"/>
              </a:buClr>
              <a:buSzPct val="45000"/>
              <a:buFont typeface="Wingdings" charset="2"/>
              <a:buChar char=""/>
            </a:pPr>
            <a:r>
              <a:rPr b="0" lang="en-US" sz="1200" spc="-1" strike="noStrike">
                <a:latin typeface="Arial"/>
              </a:rPr>
              <a:t>Historical comparisons are limited since satellite images have only been available since 1972. For GIS applications, the lack of adequate species data is a constraint. Data can be also misinterpreted especially if vegetation is not spectrally uniquely. For example, in the images of Chicago during a dry year wetlands gave emitted the same spectral wavelength or signature as grasslands.</a:t>
            </a:r>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CustomShape 1"/>
          <p:cNvSpPr/>
          <p:nvPr/>
        </p:nvSpPr>
        <p:spPr>
          <a:xfrm>
            <a:off x="3884760" y="8685360"/>
            <a:ext cx="2971440" cy="45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5640" algn="r">
              <a:lnSpc>
                <a:spcPct val="100000"/>
              </a:lnSpc>
              <a:buClr>
                <a:srgbClr val="000000"/>
              </a:buClr>
              <a:buSzPct val="45000"/>
              <a:buFont typeface="Wingdings" charset="2"/>
              <a:buChar char=""/>
            </a:pPr>
            <a:fld id="{D498F40F-3A97-4EC0-B29B-797B503C5322}" type="slidenum">
              <a:rPr b="0" lang="en-US" sz="1200" spc="-1" strike="noStrike">
                <a:solidFill>
                  <a:srgbClr val="000000"/>
                </a:solidFill>
                <a:latin typeface="Arial"/>
              </a:rPr>
              <a:t>&lt;number&gt;</a:t>
            </a:fld>
            <a:endParaRPr b="0" lang="en-US" sz="1200" spc="-1" strike="noStrike">
              <a:latin typeface="Arial"/>
            </a:endParaRPr>
          </a:p>
        </p:txBody>
      </p:sp>
      <p:sp>
        <p:nvSpPr>
          <p:cNvPr id="635" name="PlaceHolder 2"/>
          <p:cNvSpPr>
            <a:spLocks noGrp="1"/>
          </p:cNvSpPr>
          <p:nvPr>
            <p:ph type="sldImg"/>
          </p:nvPr>
        </p:nvSpPr>
        <p:spPr>
          <a:xfrm>
            <a:off x="-12600" y="0"/>
            <a:ext cx="2234880" cy="1676160"/>
          </a:xfrm>
          <a:prstGeom prst="rect">
            <a:avLst/>
          </a:prstGeom>
        </p:spPr>
      </p:sp>
      <p:sp>
        <p:nvSpPr>
          <p:cNvPr id="636" name="PlaceHolder 3"/>
          <p:cNvSpPr>
            <a:spLocks noGrp="1"/>
          </p:cNvSpPr>
          <p:nvPr>
            <p:ph type="body"/>
          </p:nvPr>
        </p:nvSpPr>
        <p:spPr>
          <a:xfrm>
            <a:off x="685800" y="1981080"/>
            <a:ext cx="5028840" cy="4114440"/>
          </a:xfrm>
          <a:prstGeom prst="rect">
            <a:avLst/>
          </a:prstGeom>
        </p:spPr>
        <p:txBody>
          <a:bodyPr lIns="0" rIns="0" tIns="0" bIns="0"/>
          <a:p>
            <a:pPr marL="216000" indent="-215640">
              <a:lnSpc>
                <a:spcPct val="100000"/>
              </a:lnSpc>
              <a:spcBef>
                <a:spcPts val="675"/>
              </a:spcBef>
              <a:buClr>
                <a:srgbClr val="000000"/>
              </a:buClr>
              <a:buSzPct val="45000"/>
              <a:buFont typeface="Wingdings" charset="2"/>
              <a:buChar char=""/>
            </a:pPr>
            <a:r>
              <a:rPr b="0" lang="en-US" sz="1800" spc="-1" strike="noStrike">
                <a:latin typeface="Arial"/>
              </a:rPr>
              <a:t>The following image is of Southeast Asia at night. This is one other limitation. If a satellite passes over </a:t>
            </a:r>
            <a:r>
              <a:rPr b="1" lang="en-US" sz="1800" spc="-1" strike="noStrike">
                <a:latin typeface="Arial"/>
              </a:rPr>
              <a:t>an area at night</a:t>
            </a:r>
            <a:r>
              <a:rPr b="0" lang="en-US" sz="1800" spc="-1" strike="noStrike">
                <a:latin typeface="Arial"/>
              </a:rPr>
              <a:t>, the data it receives is limited. However, night images can be useful to see detect urban areas, since lights are visible as in this image. They ca also be used to detect fires. In the polar regions, lack of visible light can be a major problem since for many months there is no light.</a:t>
            </a:r>
            <a:endParaRPr b="0" lang="en-US" sz="1800" spc="-1" strike="noStrike">
              <a:latin typeface="Arial"/>
            </a:endParaRPr>
          </a:p>
          <a:p>
            <a:pPr>
              <a:lnSpc>
                <a:spcPct val="100000"/>
              </a:lnSpc>
              <a:spcBef>
                <a:spcPts val="675"/>
              </a:spcBef>
            </a:pPr>
            <a:endParaRPr b="0" lang="en-US" sz="18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TextShape 1"/>
          <p:cNvSpPr txBox="1"/>
          <p:nvPr/>
        </p:nvSpPr>
        <p:spPr>
          <a:xfrm>
            <a:off x="3884760" y="8685360"/>
            <a:ext cx="2971440" cy="456840"/>
          </a:xfrm>
          <a:prstGeom prst="rect">
            <a:avLst/>
          </a:prstGeom>
          <a:noFill/>
          <a:ln>
            <a:noFill/>
          </a:ln>
        </p:spPr>
        <p:txBody>
          <a:bodyPr anchor="b"/>
          <a:p>
            <a:pPr algn="r">
              <a:lnSpc>
                <a:spcPct val="100000"/>
              </a:lnSpc>
            </a:pPr>
            <a:fld id="{BFE03FC7-82D2-4C74-9AA9-A34266D8C32A}" type="slidenum">
              <a:rPr b="0" lang="en-US" sz="1200" spc="-1" strike="noStrike">
                <a:solidFill>
                  <a:srgbClr val="000000"/>
                </a:solidFill>
                <a:latin typeface="Times New Roman"/>
                <a:ea typeface="ＭＳ Ｐゴシック"/>
              </a:rPr>
              <a:t>1</a:t>
            </a:fld>
            <a:endParaRPr b="0" lang="en-US" sz="1200" spc="-1" strike="noStrike">
              <a:latin typeface="Times New Roman"/>
            </a:endParaRPr>
          </a:p>
        </p:txBody>
      </p:sp>
      <p:sp>
        <p:nvSpPr>
          <p:cNvPr id="555" name="CustomShape 2"/>
          <p:cNvSpPr/>
          <p:nvPr/>
        </p:nvSpPr>
        <p:spPr>
          <a:xfrm>
            <a:off x="3886200" y="8686800"/>
            <a:ext cx="2971440" cy="456840"/>
          </a:xfrm>
          <a:prstGeom prst="rect">
            <a:avLst/>
          </a:prstGeom>
          <a:noFill/>
          <a:ln>
            <a:noFill/>
          </a:ln>
        </p:spPr>
        <p:style>
          <a:lnRef idx="0"/>
          <a:fillRef idx="0"/>
          <a:effectRef idx="0"/>
          <a:fontRef idx="minor"/>
        </p:style>
        <p:txBody>
          <a:bodyPr anchor="b"/>
          <a:p>
            <a:pPr algn="r">
              <a:lnSpc>
                <a:spcPct val="100000"/>
              </a:lnSpc>
            </a:pPr>
            <a:fld id="{5573F43A-0DD6-40EA-AFDC-D1DDE3C74B07}" type="slidenum">
              <a:rPr b="0" lang="en-US" sz="1200" spc="-1" strike="noStrike">
                <a:solidFill>
                  <a:srgbClr val="000000"/>
                </a:solidFill>
                <a:latin typeface="Times New Roman"/>
                <a:ea typeface="ＭＳ Ｐゴシック"/>
              </a:rPr>
              <a:t>1</a:t>
            </a:fld>
            <a:endParaRPr b="0" lang="en-US" sz="1200" spc="-1" strike="noStrike">
              <a:latin typeface="Arial"/>
            </a:endParaRPr>
          </a:p>
        </p:txBody>
      </p:sp>
      <p:sp>
        <p:nvSpPr>
          <p:cNvPr id="556" name="PlaceHolder 3"/>
          <p:cNvSpPr>
            <a:spLocks noGrp="1"/>
          </p:cNvSpPr>
          <p:nvPr>
            <p:ph type="sldImg"/>
          </p:nvPr>
        </p:nvSpPr>
        <p:spPr>
          <a:xfrm>
            <a:off x="1143000" y="685800"/>
            <a:ext cx="4571640" cy="3428640"/>
          </a:xfrm>
          <a:prstGeom prst="rect">
            <a:avLst/>
          </a:prstGeom>
        </p:spPr>
      </p:sp>
      <p:sp>
        <p:nvSpPr>
          <p:cNvPr id="557" name="PlaceHolder 4"/>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Times New Roman"/>
                <a:ea typeface="ＭＳ Ｐゴシック"/>
              </a:rPr>
              <a:t>Before satellites, remote </a:t>
            </a:r>
            <a:r>
              <a:rPr b="0" lang="en-US" sz="2000" spc="-1" strike="noStrike">
                <a:latin typeface="Times New Roman"/>
                <a:ea typeface="ＭＳ Ｐゴシック"/>
              </a:rPr>
              <a:t>sensing images were </a:t>
            </a:r>
            <a:r>
              <a:rPr b="0" lang="en-US" sz="2000" spc="-1" strike="noStrike">
                <a:latin typeface="Times New Roman"/>
                <a:ea typeface="ＭＳ Ｐゴシック"/>
              </a:rPr>
              <a:t>obtained in a variety of </a:t>
            </a:r>
            <a:r>
              <a:rPr b="0" lang="en-US" sz="2000" spc="-1" strike="noStrike">
                <a:latin typeface="Times New Roman"/>
                <a:ea typeface="ＭＳ Ｐゴシック"/>
              </a:rPr>
              <a:t>creative ways. Early </a:t>
            </a:r>
            <a:r>
              <a:rPr b="0" lang="en-US" sz="2000" spc="-1" strike="noStrike">
                <a:latin typeface="Times New Roman"/>
                <a:ea typeface="ＭＳ Ｐゴシック"/>
              </a:rPr>
              <a:t>remote sensing images in </a:t>
            </a:r>
            <a:r>
              <a:rPr b="0" lang="en-US" sz="2000" spc="-1" strike="noStrike">
                <a:latin typeface="Times New Roman"/>
                <a:ea typeface="ＭＳ Ｐゴシック"/>
              </a:rPr>
              <a:t>the mid to late 1800s were </a:t>
            </a:r>
            <a:r>
              <a:rPr b="0" lang="en-US" sz="2000" spc="-1" strike="noStrike">
                <a:latin typeface="Times New Roman"/>
                <a:ea typeface="ＭＳ Ｐゴシック"/>
              </a:rPr>
              <a:t>taken by hot-air </a:t>
            </a:r>
            <a:r>
              <a:rPr b="0" lang="en-US" sz="2000" spc="-1" strike="noStrike">
                <a:latin typeface="Times New Roman"/>
                <a:ea typeface="ＭＳ Ｐゴシック"/>
              </a:rPr>
              <a:t>balloonists. In 1897, Alfred </a:t>
            </a:r>
            <a:r>
              <a:rPr b="0" lang="en-US" sz="2000" spc="-1" strike="noStrike">
                <a:latin typeface="Times New Roman"/>
                <a:ea typeface="ＭＳ Ｐゴシック"/>
              </a:rPr>
              <a:t>Nobel (for whom the Nobel </a:t>
            </a:r>
            <a:r>
              <a:rPr b="0" lang="en-US" sz="2000" spc="-1" strike="noStrike">
                <a:latin typeface="Times New Roman"/>
                <a:ea typeface="ＭＳ Ｐゴシック"/>
              </a:rPr>
              <a:t>prize is named) took the </a:t>
            </a:r>
            <a:r>
              <a:rPr b="0" lang="en-US" sz="2000" spc="-1" strike="noStrike">
                <a:latin typeface="Times New Roman"/>
                <a:ea typeface="ＭＳ Ｐゴシック"/>
              </a:rPr>
              <a:t>first aerial photograph </a:t>
            </a:r>
            <a:r>
              <a:rPr b="0" lang="en-US" sz="2000" spc="-1" strike="noStrike">
                <a:latin typeface="Times New Roman"/>
                <a:ea typeface="ＭＳ Ｐゴシック"/>
              </a:rPr>
              <a:t>from aboard a rocket. In </a:t>
            </a:r>
            <a:r>
              <a:rPr b="0" lang="en-US" sz="2000" spc="-1" strike="noStrike">
                <a:latin typeface="Times New Roman"/>
                <a:ea typeface="ＭＳ Ｐゴシック"/>
              </a:rPr>
              <a:t>the early twentieth century, </a:t>
            </a:r>
            <a:r>
              <a:rPr b="0" lang="en-US" sz="2000" spc="-1" strike="noStrike">
                <a:latin typeface="Times New Roman"/>
                <a:ea typeface="ＭＳ Ｐゴシック"/>
              </a:rPr>
              <a:t>remote sensing images </a:t>
            </a:r>
            <a:r>
              <a:rPr b="0" lang="en-US" sz="2000" spc="-1" strike="noStrike">
                <a:latin typeface="Times New Roman"/>
                <a:ea typeface="ＭＳ Ｐゴシック"/>
              </a:rPr>
              <a:t>were even taken by </a:t>
            </a:r>
            <a:r>
              <a:rPr b="0" lang="en-US" sz="2000" spc="-1" strike="noStrike">
                <a:latin typeface="Times New Roman"/>
                <a:ea typeface="ＭＳ Ｐゴシック"/>
              </a:rPr>
              <a:t>cameras strapped to fleets </a:t>
            </a:r>
            <a:r>
              <a:rPr b="0" lang="en-US" sz="2000" spc="-1" strike="noStrike">
                <a:latin typeface="Times New Roman"/>
                <a:ea typeface="ＭＳ Ｐゴシック"/>
              </a:rPr>
              <a:t>of pigeons and kites. As </a:t>
            </a:r>
            <a:r>
              <a:rPr b="0" lang="en-US" sz="2000" spc="-1" strike="noStrike">
                <a:latin typeface="Times New Roman"/>
                <a:ea typeface="ＭＳ Ｐゴシック"/>
              </a:rPr>
              <a:t>technologies advanced </a:t>
            </a:r>
            <a:r>
              <a:rPr b="0" lang="en-US" sz="2000" spc="-1" strike="noStrike">
                <a:latin typeface="Times New Roman"/>
                <a:ea typeface="ＭＳ Ｐゴシック"/>
              </a:rPr>
              <a:t>throughout the 1900s, </a:t>
            </a:r>
            <a:r>
              <a:rPr b="0" lang="en-US" sz="2000" spc="-1" strike="noStrike">
                <a:latin typeface="Times New Roman"/>
                <a:ea typeface="ＭＳ Ｐゴシック"/>
              </a:rPr>
              <a:t>remote sensing via cameras </a:t>
            </a:r>
            <a:r>
              <a:rPr b="0" lang="en-US" sz="2000" spc="-1" strike="noStrike">
                <a:latin typeface="Times New Roman"/>
                <a:ea typeface="ＭＳ Ｐゴシック"/>
              </a:rPr>
              <a:t>aboard airplanes became </a:t>
            </a:r>
            <a:r>
              <a:rPr b="0" lang="en-US" sz="2000" spc="-1" strike="noStrike">
                <a:latin typeface="Times New Roman"/>
                <a:ea typeface="ＭＳ Ｐゴシック"/>
              </a:rPr>
              <a:t>valuable for things like </a:t>
            </a:r>
            <a:r>
              <a:rPr b="0" lang="en-US" sz="2000" spc="-1" strike="noStrike">
                <a:latin typeface="Times New Roman"/>
                <a:ea typeface="ＭＳ Ｐゴシック"/>
              </a:rPr>
              <a:t>wartime reconnaissance, </a:t>
            </a:r>
            <a:r>
              <a:rPr b="0" lang="en-US" sz="2000" spc="-1" strike="noStrike">
                <a:latin typeface="Times New Roman"/>
                <a:ea typeface="ＭＳ Ｐゴシック"/>
              </a:rPr>
              <a:t>urban development, </a:t>
            </a:r>
            <a:r>
              <a:rPr b="0" lang="en-US" sz="2000" spc="-1" strike="noStrike">
                <a:latin typeface="Times New Roman"/>
                <a:ea typeface="ＭＳ Ｐゴシック"/>
              </a:rPr>
              <a:t>disaster damage </a:t>
            </a:r>
            <a:r>
              <a:rPr b="0" lang="en-US" sz="2000" spc="-1" strike="noStrike">
                <a:latin typeface="Times New Roman"/>
                <a:ea typeface="ＭＳ Ｐゴシック"/>
              </a:rPr>
              <a:t>assessment, land use </a:t>
            </a:r>
            <a:r>
              <a:rPr b="0" lang="en-US" sz="2000" spc="-1" strike="noStrike">
                <a:latin typeface="Times New Roman"/>
                <a:ea typeface="ＭＳ Ｐゴシック"/>
              </a:rPr>
              <a:t>surveys, agricultural status, </a:t>
            </a:r>
            <a:r>
              <a:rPr b="0" lang="en-US" sz="2000" spc="-1" strike="noStrike">
                <a:latin typeface="Times New Roman"/>
                <a:ea typeface="ＭＳ Ｐゴシック"/>
              </a:rPr>
              <a:t>and oil exploration. But it </a:t>
            </a:r>
            <a:r>
              <a:rPr b="0" lang="en-US" sz="2000" spc="-1" strike="noStrike">
                <a:latin typeface="Times New Roman"/>
                <a:ea typeface="ＭＳ Ｐゴシック"/>
              </a:rPr>
              <a:t>wasn't until the latter half </a:t>
            </a:r>
            <a:r>
              <a:rPr b="0" lang="en-US" sz="2000" spc="-1" strike="noStrike">
                <a:latin typeface="Times New Roman"/>
                <a:ea typeface="ＭＳ Ｐゴシック"/>
              </a:rPr>
              <a:t>of the twentieth century, </a:t>
            </a:r>
            <a:r>
              <a:rPr b="0" lang="en-US" sz="2000" spc="-1" strike="noStrike">
                <a:latin typeface="Times New Roman"/>
                <a:ea typeface="ＭＳ Ｐゴシック"/>
              </a:rPr>
              <a:t>with the development of </a:t>
            </a:r>
            <a:r>
              <a:rPr b="0" lang="en-US" sz="2000" spc="-1" strike="noStrike">
                <a:latin typeface="Times New Roman"/>
                <a:ea typeface="ＭＳ Ｐゴシック"/>
              </a:rPr>
              <a:t>artificial satellites, that </a:t>
            </a:r>
            <a:r>
              <a:rPr b="0" lang="en-US" sz="2000" spc="-1" strike="noStrike">
                <a:latin typeface="Times New Roman"/>
                <a:ea typeface="ＭＳ Ｐゴシック"/>
              </a:rPr>
              <a:t>remote sensing expanded </a:t>
            </a:r>
            <a:r>
              <a:rPr b="0" lang="en-US" sz="2000" spc="-1" strike="noStrike">
                <a:latin typeface="Times New Roman"/>
                <a:ea typeface="ＭＳ Ｐゴシック"/>
              </a:rPr>
              <a:t>to the global scale. Today, </a:t>
            </a:r>
            <a:r>
              <a:rPr b="0" lang="en-US" sz="2000" spc="-1" strike="noStrike">
                <a:latin typeface="Times New Roman"/>
                <a:ea typeface="ＭＳ Ｐゴシック"/>
              </a:rPr>
              <a:t>more than a dozen NASA </a:t>
            </a:r>
            <a:r>
              <a:rPr b="0" lang="en-US" sz="2000" spc="-1" strike="noStrike">
                <a:latin typeface="Times New Roman"/>
                <a:ea typeface="ＭＳ Ｐゴシック"/>
              </a:rPr>
              <a:t>satellites keep constant </a:t>
            </a:r>
            <a:r>
              <a:rPr b="0" lang="en-US" sz="2000" spc="-1" strike="noStrike">
                <a:latin typeface="Times New Roman"/>
                <a:ea typeface="ＭＳ Ｐゴシック"/>
              </a:rPr>
              <a:t>watch over Earth. </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1143000" y="694800"/>
            <a:ext cx="4571280" cy="3428280"/>
          </a:xfrm>
          <a:prstGeom prst="rect">
            <a:avLst/>
          </a:prstGeom>
        </p:spPr>
      </p:sp>
      <p:sp>
        <p:nvSpPr>
          <p:cNvPr id="559"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GIS has the potential to increase the predictive power of SDMs, making more realistic models…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can use GIS as a tool to predict land use/cover into the future based on current patterns.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Go through a series of conservation issues and examine how GIS and RS can be used</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5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5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7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8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9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9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9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9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9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9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4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5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6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7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7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7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7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7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7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9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0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1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1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1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1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1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1" descr=""/>
          <p:cNvPicPr/>
          <p:nvPr/>
        </p:nvPicPr>
        <p:blipFill>
          <a:blip r:embed="rId2"/>
          <a:srcRect l="1854" t="0" r="0" b="0"/>
          <a:stretch/>
        </p:blipFill>
        <p:spPr>
          <a:xfrm>
            <a:off x="0" y="0"/>
            <a:ext cx="9143280" cy="639000"/>
          </a:xfrm>
          <a:prstGeom prst="rect">
            <a:avLst/>
          </a:prstGeom>
          <a:ln>
            <a:noFill/>
          </a:ln>
        </p:spPr>
      </p:pic>
      <p:pic>
        <p:nvPicPr>
          <p:cNvPr id="1" name="Picture 8" descr=""/>
          <p:cNvPicPr/>
          <p:nvPr/>
        </p:nvPicPr>
        <p:blipFill>
          <a:blip r:embed="rId3"/>
          <a:stretch/>
        </p:blipFill>
        <p:spPr>
          <a:xfrm>
            <a:off x="0" y="0"/>
            <a:ext cx="9143280" cy="6857280"/>
          </a:xfrm>
          <a:prstGeom prst="rect">
            <a:avLst/>
          </a:prstGeom>
          <a:ln>
            <a:noFill/>
          </a:ln>
        </p:spPr>
      </p:pic>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Picture 1" descr=""/>
          <p:cNvPicPr/>
          <p:nvPr/>
        </p:nvPicPr>
        <p:blipFill>
          <a:blip r:embed="rId2"/>
          <a:srcRect l="1854" t="0" r="0" b="0"/>
          <a:stretch/>
        </p:blipFill>
        <p:spPr>
          <a:xfrm>
            <a:off x="0" y="0"/>
            <a:ext cx="9143280" cy="639000"/>
          </a:xfrm>
          <a:prstGeom prst="rect">
            <a:avLst/>
          </a:prstGeom>
          <a:ln>
            <a:noFill/>
          </a:ln>
        </p:spPr>
      </p:pic>
      <p:sp>
        <p:nvSpPr>
          <p:cNvPr id="41"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42"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9" name="Picture 1" descr=""/>
          <p:cNvPicPr/>
          <p:nvPr/>
        </p:nvPicPr>
        <p:blipFill>
          <a:blip r:embed="rId2"/>
          <a:srcRect l="1854" t="0" r="0" b="0"/>
          <a:stretch/>
        </p:blipFill>
        <p:spPr>
          <a:xfrm>
            <a:off x="0" y="0"/>
            <a:ext cx="9143280" cy="639000"/>
          </a:xfrm>
          <a:prstGeom prst="rect">
            <a:avLst/>
          </a:prstGeom>
          <a:ln>
            <a:noFill/>
          </a:ln>
        </p:spPr>
      </p:pic>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8" name="Picture 1" descr=""/>
          <p:cNvPicPr/>
          <p:nvPr/>
        </p:nvPicPr>
        <p:blipFill>
          <a:blip r:embed="rId2"/>
          <a:srcRect l="1854" t="0" r="0" b="0"/>
          <a:stretch/>
        </p:blipFill>
        <p:spPr>
          <a:xfrm>
            <a:off x="0" y="0"/>
            <a:ext cx="9143280" cy="639000"/>
          </a:xfrm>
          <a:prstGeom prst="rect">
            <a:avLst/>
          </a:prstGeom>
          <a:ln>
            <a:noFill/>
          </a:ln>
        </p:spPr>
      </p:pic>
      <p:sp>
        <p:nvSpPr>
          <p:cNvPr id="119"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a:t>
            </a:r>
            <a:r>
              <a:rPr b="0" lang="en-US" sz="4400" spc="-1" strike="noStrike">
                <a:latin typeface="Arial"/>
              </a:rPr>
              <a: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a:t>
            </a:r>
            <a:r>
              <a:rPr b="0" lang="en-US" sz="4400" spc="-1" strike="noStrike">
                <a:latin typeface="Arial"/>
              </a:rPr>
              <a: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120"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7" name="Picture 1" descr=""/>
          <p:cNvPicPr/>
          <p:nvPr/>
        </p:nvPicPr>
        <p:blipFill>
          <a:blip r:embed="rId2"/>
          <a:srcRect l="1854" t="0" r="0" b="0"/>
          <a:stretch/>
        </p:blipFill>
        <p:spPr>
          <a:xfrm>
            <a:off x="0" y="0"/>
            <a:ext cx="9143640" cy="639360"/>
          </a:xfrm>
          <a:prstGeom prst="rect">
            <a:avLst/>
          </a:prstGeom>
          <a:ln>
            <a:noFill/>
          </a:ln>
        </p:spPr>
      </p:pic>
      <p:sp>
        <p:nvSpPr>
          <p:cNvPr id="158" name="PlaceHolder 1"/>
          <p:cNvSpPr>
            <a:spLocks noGrp="1"/>
          </p:cNvSpPr>
          <p:nvPr>
            <p:ph type="dt"/>
          </p:nvPr>
        </p:nvSpPr>
        <p:spPr>
          <a:xfrm>
            <a:off x="457200" y="6478560"/>
            <a:ext cx="2133360" cy="242640"/>
          </a:xfrm>
          <a:prstGeom prst="rect">
            <a:avLst/>
          </a:prstGeom>
        </p:spPr>
        <p:txBody>
          <a:bodyPr anchor="ctr"/>
          <a:p>
            <a:pPr>
              <a:lnSpc>
                <a:spcPct val="100000"/>
              </a:lnSpc>
            </a:pPr>
            <a:fld id="{6EF3A767-E4F8-4BB8-907C-09971CDBBE95}" type="datetime">
              <a:rPr b="0" lang="en-US" sz="1200" spc="-1" strike="noStrike">
                <a:solidFill>
                  <a:srgbClr val="ffffff"/>
                </a:solidFill>
                <a:latin typeface="Myriad Pro"/>
              </a:rPr>
              <a:t>4/23/19</a:t>
            </a:fld>
            <a:endParaRPr b="0" lang="en-US" sz="1200" spc="-1" strike="noStrike">
              <a:latin typeface="Times New Roman"/>
            </a:endParaRPr>
          </a:p>
        </p:txBody>
      </p:sp>
      <p:sp>
        <p:nvSpPr>
          <p:cNvPr id="159" name="PlaceHolder 2"/>
          <p:cNvSpPr>
            <a:spLocks noGrp="1"/>
          </p:cNvSpPr>
          <p:nvPr>
            <p:ph type="ftr"/>
          </p:nvPr>
        </p:nvSpPr>
        <p:spPr>
          <a:xfrm>
            <a:off x="3124080" y="6478560"/>
            <a:ext cx="2895120" cy="242640"/>
          </a:xfrm>
          <a:prstGeom prst="rect">
            <a:avLst/>
          </a:prstGeom>
        </p:spPr>
        <p:txBody>
          <a:bodyPr anchor="ctr"/>
          <a:p>
            <a:endParaRPr b="0" lang="en-US" sz="2400" spc="-1" strike="noStrike">
              <a:latin typeface="Times New Roman"/>
            </a:endParaRPr>
          </a:p>
        </p:txBody>
      </p:sp>
      <p:sp>
        <p:nvSpPr>
          <p:cNvPr id="160" name="PlaceHolder 3"/>
          <p:cNvSpPr>
            <a:spLocks noGrp="1"/>
          </p:cNvSpPr>
          <p:nvPr>
            <p:ph type="sldNum"/>
          </p:nvPr>
        </p:nvSpPr>
        <p:spPr>
          <a:xfrm>
            <a:off x="6553080" y="6478560"/>
            <a:ext cx="2133360" cy="242640"/>
          </a:xfrm>
          <a:prstGeom prst="rect">
            <a:avLst/>
          </a:prstGeom>
        </p:spPr>
        <p:txBody>
          <a:bodyPr anchor="ctr"/>
          <a:p>
            <a:pPr algn="r">
              <a:lnSpc>
                <a:spcPct val="100000"/>
              </a:lnSpc>
            </a:pPr>
            <a:fld id="{F8B78821-00A3-4B47-873B-425E9774946D}" type="slidenum">
              <a:rPr b="0" lang="en-US" sz="1200" spc="-1" strike="noStrike">
                <a:solidFill>
                  <a:srgbClr val="ffffff"/>
                </a:solidFill>
                <a:latin typeface="Myriad Pro"/>
              </a:rPr>
              <a:t>1</a:t>
            </a:fld>
            <a:endParaRPr b="0" lang="en-US" sz="1200" spc="-1" strike="noStrike">
              <a:latin typeface="Times New Roman"/>
            </a:endParaRPr>
          </a:p>
        </p:txBody>
      </p:sp>
      <p:sp>
        <p:nvSpPr>
          <p:cNvPr id="161" name="PlaceHolder 4"/>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6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Myriad Pro"/>
              </a:rPr>
              <a:t>Click to edit the outline text format</a:t>
            </a:r>
            <a:endParaRPr b="0" lang="en-US" sz="3200" spc="-1" strike="noStrike">
              <a:solidFill>
                <a:srgbClr val="000000"/>
              </a:solidFill>
              <a:latin typeface="Myriad Pro"/>
            </a:endParaRPr>
          </a:p>
          <a:p>
            <a:pPr lvl="1" marL="864000" indent="-324000">
              <a:spcBef>
                <a:spcPts val="1134"/>
              </a:spcBef>
              <a:buClr>
                <a:srgbClr val="000000"/>
              </a:buClr>
              <a:buSzPct val="75000"/>
              <a:buFont typeface="Symbol" charset="2"/>
              <a:buChar char=""/>
            </a:pPr>
            <a:r>
              <a:rPr b="0" lang="en-US" sz="2400" spc="-1" strike="noStrike">
                <a:solidFill>
                  <a:srgbClr val="1f497d"/>
                </a:solidFill>
                <a:latin typeface="Myriad Pro"/>
              </a:rPr>
              <a:t>Second Outline Level</a:t>
            </a:r>
            <a:endParaRPr b="0" lang="en-US" sz="2400" spc="-1" strike="noStrike">
              <a:solidFill>
                <a:srgbClr val="1f497d"/>
              </a:solidFill>
              <a:latin typeface="Myriad Pro"/>
            </a:endParaRPr>
          </a:p>
          <a:p>
            <a:pPr lvl="2" marL="1296000" indent="-288000">
              <a:spcBef>
                <a:spcPts val="850"/>
              </a:spcBef>
              <a:buClr>
                <a:srgbClr val="000000"/>
              </a:buClr>
              <a:buSzPct val="45000"/>
              <a:buFont typeface="Wingdings" charset="2"/>
              <a:buChar char=""/>
            </a:pPr>
            <a:r>
              <a:rPr b="0" lang="en-US" sz="2000" spc="-1" strike="noStrike">
                <a:solidFill>
                  <a:srgbClr val="1f497d"/>
                </a:solidFill>
                <a:latin typeface="Myriad Pro"/>
              </a:rPr>
              <a:t>Third Outline Level</a:t>
            </a:r>
            <a:endParaRPr b="0" lang="en-US" sz="2000" spc="-1" strike="noStrike">
              <a:solidFill>
                <a:srgbClr val="1f497d"/>
              </a:solidFill>
              <a:latin typeface="Myriad Pro"/>
            </a:endParaRPr>
          </a:p>
          <a:p>
            <a:pPr lvl="3" marL="1728000" indent="-216000">
              <a:spcBef>
                <a:spcPts val="567"/>
              </a:spcBef>
              <a:buClr>
                <a:srgbClr val="000000"/>
              </a:buClr>
              <a:buSzPct val="75000"/>
              <a:buFont typeface="Symbol" charset="2"/>
              <a:buChar char=""/>
            </a:pPr>
            <a:r>
              <a:rPr b="0" lang="en-US" sz="2000" spc="-1" strike="noStrike">
                <a:solidFill>
                  <a:srgbClr val="1f497d"/>
                </a:solidFill>
                <a:latin typeface="Myriad Pro"/>
              </a:rPr>
              <a:t>Fourth Outline Level</a:t>
            </a:r>
            <a:endParaRPr b="0" lang="en-US" sz="2000" spc="-1" strike="noStrike">
              <a:solidFill>
                <a:srgbClr val="1f497d"/>
              </a:solidFill>
              <a:latin typeface="Myriad Pro"/>
            </a:endParaRPr>
          </a:p>
          <a:p>
            <a:pPr lvl="4" marL="2160000" indent="-216000">
              <a:spcBef>
                <a:spcPts val="283"/>
              </a:spcBef>
              <a:buClr>
                <a:srgbClr val="000000"/>
              </a:buClr>
              <a:buSzPct val="45000"/>
              <a:buFont typeface="Wingdings" charset="2"/>
              <a:buChar char=""/>
            </a:pPr>
            <a:r>
              <a:rPr b="0" lang="en-US" sz="2000" spc="-1" strike="noStrike">
                <a:solidFill>
                  <a:srgbClr val="1f497d"/>
                </a:solidFill>
                <a:latin typeface="Myriad Pro"/>
              </a:rPr>
              <a:t>Fifth Outline Level</a:t>
            </a:r>
            <a:endParaRPr b="0" lang="en-US" sz="2000" spc="-1" strike="noStrike">
              <a:solidFill>
                <a:srgbClr val="1f497d"/>
              </a:solidFill>
              <a:latin typeface="Myriad Pro"/>
            </a:endParaRPr>
          </a:p>
          <a:p>
            <a:pPr lvl="5" marL="2592000" indent="-216000">
              <a:spcBef>
                <a:spcPts val="283"/>
              </a:spcBef>
              <a:buClr>
                <a:srgbClr val="000000"/>
              </a:buClr>
              <a:buSzPct val="45000"/>
              <a:buFont typeface="Wingdings" charset="2"/>
              <a:buChar char=""/>
            </a:pPr>
            <a:r>
              <a:rPr b="0" lang="en-US" sz="2000" spc="-1" strike="noStrike">
                <a:solidFill>
                  <a:srgbClr val="1f497d"/>
                </a:solidFill>
                <a:latin typeface="Myriad Pro"/>
              </a:rPr>
              <a:t>Sixth Outline Level</a:t>
            </a:r>
            <a:endParaRPr b="0" lang="en-US" sz="2000" spc="-1" strike="noStrike">
              <a:solidFill>
                <a:srgbClr val="1f497d"/>
              </a:solidFill>
              <a:latin typeface="Myriad Pro"/>
            </a:endParaRPr>
          </a:p>
          <a:p>
            <a:pPr lvl="6" marL="3024000" indent="-216000">
              <a:spcBef>
                <a:spcPts val="283"/>
              </a:spcBef>
              <a:buClr>
                <a:srgbClr val="000000"/>
              </a:buClr>
              <a:buSzPct val="45000"/>
              <a:buFont typeface="Wingdings" charset="2"/>
              <a:buChar char=""/>
            </a:pPr>
            <a:r>
              <a:rPr b="0" lang="en-US" sz="2000" spc="-1" strike="noStrike">
                <a:solidFill>
                  <a:srgbClr val="1f497d"/>
                </a:solidFill>
                <a:latin typeface="Myriad Pro"/>
              </a:rPr>
              <a:t>Seventh Outline Level</a:t>
            </a:r>
            <a:endParaRPr b="0" lang="en-US" sz="2000" spc="-1" strike="noStrike">
              <a:solidFill>
                <a:srgbClr val="1f497d"/>
              </a:solidFill>
              <a:latin typeface="Myriad Pro"/>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9" name="Picture 8" descr=""/>
          <p:cNvPicPr/>
          <p:nvPr/>
        </p:nvPicPr>
        <p:blipFill>
          <a:blip r:embed="rId2"/>
          <a:stretch/>
        </p:blipFill>
        <p:spPr>
          <a:xfrm>
            <a:off x="0" y="1440"/>
            <a:ext cx="9142920" cy="618120"/>
          </a:xfrm>
          <a:prstGeom prst="rect">
            <a:avLst/>
          </a:prstGeom>
          <a:ln>
            <a:noFill/>
          </a:ln>
        </p:spPr>
      </p:pic>
      <p:sp>
        <p:nvSpPr>
          <p:cNvPr id="20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0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38" name="Picture 7" descr=""/>
          <p:cNvPicPr/>
          <p:nvPr/>
        </p:nvPicPr>
        <p:blipFill>
          <a:blip r:embed="rId2"/>
          <a:stretch/>
        </p:blipFill>
        <p:spPr>
          <a:xfrm>
            <a:off x="0" y="6369120"/>
            <a:ext cx="9143640" cy="502920"/>
          </a:xfrm>
          <a:prstGeom prst="rect">
            <a:avLst/>
          </a:prstGeom>
          <a:ln>
            <a:noFill/>
          </a:ln>
        </p:spPr>
      </p:pic>
      <p:pic>
        <p:nvPicPr>
          <p:cNvPr id="239" name="Picture 8" descr=""/>
          <p:cNvPicPr/>
          <p:nvPr/>
        </p:nvPicPr>
        <p:blipFill>
          <a:blip r:embed="rId3"/>
          <a:stretch/>
        </p:blipFill>
        <p:spPr>
          <a:xfrm>
            <a:off x="0" y="1440"/>
            <a:ext cx="9143640" cy="618840"/>
          </a:xfrm>
          <a:prstGeom prst="rect">
            <a:avLst/>
          </a:prstGeom>
          <a:ln>
            <a:noFill/>
          </a:ln>
        </p:spPr>
      </p:pic>
      <p:sp>
        <p:nvSpPr>
          <p:cNvPr id="24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4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78" name="Picture 7" descr=""/>
          <p:cNvPicPr/>
          <p:nvPr/>
        </p:nvPicPr>
        <p:blipFill>
          <a:blip r:embed="rId2"/>
          <a:stretch/>
        </p:blipFill>
        <p:spPr>
          <a:xfrm>
            <a:off x="0" y="6369120"/>
            <a:ext cx="9143640" cy="502920"/>
          </a:xfrm>
          <a:prstGeom prst="rect">
            <a:avLst/>
          </a:prstGeom>
          <a:ln>
            <a:noFill/>
          </a:ln>
        </p:spPr>
      </p:pic>
      <p:pic>
        <p:nvPicPr>
          <p:cNvPr id="279" name="Picture 8" descr=""/>
          <p:cNvPicPr/>
          <p:nvPr/>
        </p:nvPicPr>
        <p:blipFill>
          <a:blip r:embed="rId3"/>
          <a:stretch/>
        </p:blipFill>
        <p:spPr>
          <a:xfrm>
            <a:off x="0" y="1440"/>
            <a:ext cx="9143640" cy="618840"/>
          </a:xfrm>
          <a:prstGeom prst="rect">
            <a:avLst/>
          </a:prstGeom>
          <a:ln>
            <a:noFill/>
          </a:ln>
        </p:spPr>
      </p:pic>
      <p:sp>
        <p:nvSpPr>
          <p:cNvPr id="28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slideLayout" Target="../slideLayouts/slideLayout6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7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hyperlink" Target="http://seawifs.gsfc.nasa.gov/SEAWIFS/IMAGES/Africa/" TargetMode="External"/><Relationship Id="rId3" Type="http://schemas.openxmlformats.org/officeDocument/2006/relationships/image" Target="../media/image45.jpeg"/><Relationship Id="rId4" Type="http://schemas.openxmlformats.org/officeDocument/2006/relationships/hyperlink" Target="https://www.youtube.com/watch?v=84Nc7e7pqw4" TargetMode="External"/><Relationship Id="rId5" Type="http://schemas.openxmlformats.org/officeDocument/2006/relationships/slideLayout" Target="../slideLayouts/slideLayout61.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6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6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jpeg"/><Relationship Id="rId3" Type="http://schemas.openxmlformats.org/officeDocument/2006/relationships/slideLayout" Target="../slideLayouts/slideLayout6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6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61.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61.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jpeg"/><Relationship Id="rId4" Type="http://schemas.openxmlformats.org/officeDocument/2006/relationships/slideLayout" Target="../slideLayouts/slideLayout6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jpeg"/><Relationship Id="rId3" Type="http://schemas.openxmlformats.org/officeDocument/2006/relationships/slideLayout" Target="../slideLayouts/slideLayout61.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6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7.wmf"/><Relationship Id="rId3" Type="http://schemas.openxmlformats.org/officeDocument/2006/relationships/image" Target="../media/image68.png"/><Relationship Id="rId4" Type="http://schemas.openxmlformats.org/officeDocument/2006/relationships/image" Target="../media/image69.jpeg"/><Relationship Id="rId5" Type="http://schemas.openxmlformats.org/officeDocument/2006/relationships/slideLayout" Target="../slideLayouts/slideLayout61.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6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jpeg"/><Relationship Id="rId3" Type="http://schemas.openxmlformats.org/officeDocument/2006/relationships/image" Target="../media/image73.png"/><Relationship Id="rId4" Type="http://schemas.openxmlformats.org/officeDocument/2006/relationships/slideLayout" Target="../slideLayouts/slideLayout61.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image" Target="../media/image75.png"/><Relationship Id="rId3" Type="http://schemas.openxmlformats.org/officeDocument/2006/relationships/slideLayout" Target="../slideLayouts/slideLayout61.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6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7.png"/><Relationship Id="rId3" Type="http://schemas.openxmlformats.org/officeDocument/2006/relationships/slideLayout" Target="../slideLayouts/slideLayout61.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8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image" Target="../media/image80.jpeg"/><Relationship Id="rId3" Type="http://schemas.openxmlformats.org/officeDocument/2006/relationships/image" Target="../media/image81.jpeg"/><Relationship Id="rId4" Type="http://schemas.openxmlformats.org/officeDocument/2006/relationships/slideLayout" Target="../slideLayouts/slideLayout61.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image" Target="../media/image83.jpeg"/><Relationship Id="rId3" Type="http://schemas.openxmlformats.org/officeDocument/2006/relationships/slideLayout" Target="../slideLayouts/slideLayout73.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6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jpeg"/><Relationship Id="rId3" Type="http://schemas.openxmlformats.org/officeDocument/2006/relationships/image" Target="../media/image40.png"/><Relationship Id="rId4" Type="http://schemas.openxmlformats.org/officeDocument/2006/relationships/slideLayout" Target="../slideLayouts/slideLayout49.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1235520" y="4230360"/>
            <a:ext cx="7376400" cy="513720"/>
          </a:xfrm>
          <a:prstGeom prst="rect">
            <a:avLst/>
          </a:prstGeom>
          <a:noFill/>
          <a:ln>
            <a:noFill/>
          </a:ln>
        </p:spPr>
        <p:style>
          <a:lnRef idx="0"/>
          <a:fillRef idx="0"/>
          <a:effectRef idx="0"/>
          <a:fontRef idx="minor"/>
        </p:style>
        <p:txBody>
          <a:bodyPr lIns="90000" rIns="90000" tIns="45000" bIns="45000"/>
          <a:p>
            <a:pPr>
              <a:lnSpc>
                <a:spcPct val="100000"/>
              </a:lnSpc>
              <a:spcBef>
                <a:spcPts val="479"/>
              </a:spcBef>
            </a:pPr>
            <a:r>
              <a:rPr b="0" lang="en-US" sz="2400" spc="-1" strike="noStrike">
                <a:solidFill>
                  <a:srgbClr val="ffffff"/>
                </a:solidFill>
                <a:latin typeface="Times New Roman"/>
                <a:ea typeface="ＭＳ Ｐゴシック"/>
              </a:rPr>
              <a:t>Peter Galante</a:t>
            </a:r>
            <a:endParaRPr b="0" lang="en-US" sz="2400" spc="-1" strike="noStrike">
              <a:latin typeface="Times New Roman"/>
            </a:endParaRPr>
          </a:p>
          <a:p>
            <a:pPr>
              <a:lnSpc>
                <a:spcPct val="100000"/>
              </a:lnSpc>
              <a:spcBef>
                <a:spcPts val="479"/>
              </a:spcBef>
            </a:pPr>
            <a:r>
              <a:rPr b="0" lang="en-US" sz="2400" spc="-1" strike="noStrike">
                <a:solidFill>
                  <a:srgbClr val="ffffff"/>
                </a:solidFill>
                <a:latin typeface="Times New Roman"/>
                <a:ea typeface="ＭＳ Ｐゴシック"/>
              </a:rPr>
              <a:t>Biodiversity Informatics Specialist</a:t>
            </a:r>
            <a:endParaRPr b="0" lang="en-US" sz="2400" spc="-1" strike="noStrike">
              <a:latin typeface="Times New Roman"/>
            </a:endParaRPr>
          </a:p>
          <a:p>
            <a:pPr>
              <a:lnSpc>
                <a:spcPct val="100000"/>
              </a:lnSpc>
              <a:spcBef>
                <a:spcPts val="479"/>
              </a:spcBef>
            </a:pPr>
            <a:r>
              <a:rPr b="0" lang="en-US" sz="2400" spc="-1" strike="noStrike">
                <a:solidFill>
                  <a:srgbClr val="ffffff"/>
                </a:solidFill>
                <a:latin typeface="Times New Roman"/>
                <a:ea typeface="ＭＳ Ｐゴシック"/>
              </a:rPr>
              <a:t>Center for Biodiversity and Conservation</a:t>
            </a:r>
            <a:endParaRPr b="0" lang="en-US" sz="2400" spc="-1" strike="noStrike">
              <a:latin typeface="Times New Roman"/>
            </a:endParaRPr>
          </a:p>
          <a:p>
            <a:pPr>
              <a:lnSpc>
                <a:spcPct val="100000"/>
              </a:lnSpc>
              <a:spcBef>
                <a:spcPts val="479"/>
              </a:spcBef>
            </a:pPr>
            <a:r>
              <a:rPr b="0" lang="en-US" sz="2400" spc="-1" strike="noStrike">
                <a:solidFill>
                  <a:srgbClr val="ffffff"/>
                </a:solidFill>
                <a:latin typeface="Times New Roman"/>
                <a:ea typeface="ＭＳ Ｐゴシック"/>
              </a:rPr>
              <a:t>American Museum of Natural History</a:t>
            </a:r>
            <a:endParaRPr b="0" lang="en-US" sz="2400" spc="-1" strike="noStrike">
              <a:latin typeface="Times New Roman"/>
            </a:endParaRPr>
          </a:p>
          <a:p>
            <a:pPr>
              <a:lnSpc>
                <a:spcPct val="100000"/>
              </a:lnSpc>
              <a:spcBef>
                <a:spcPts val="479"/>
              </a:spcBef>
            </a:pPr>
            <a:endParaRPr b="0" lang="en-US" sz="2400" spc="-1" strike="noStrike">
              <a:latin typeface="Times New Roman"/>
            </a:endParaRPr>
          </a:p>
        </p:txBody>
      </p:sp>
      <p:sp>
        <p:nvSpPr>
          <p:cNvPr id="325" name="CustomShape 2"/>
          <p:cNvSpPr/>
          <p:nvPr/>
        </p:nvSpPr>
        <p:spPr>
          <a:xfrm>
            <a:off x="1235520" y="2157480"/>
            <a:ext cx="7557480" cy="11422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4400" spc="-1" strike="noStrike">
                <a:solidFill>
                  <a:srgbClr val="ffffff"/>
                </a:solidFill>
                <a:latin typeface="Times new roman"/>
                <a:ea typeface="ＭＳ Ｐゴシック"/>
              </a:rPr>
              <a:t>GPS, &amp; Remote Sensing</a:t>
            </a:r>
            <a:endParaRPr b="0" lang="en-US" sz="4400" spc="-1" strike="noStrike">
              <a:latin typeface="Times new roman"/>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Picture 3" descr=""/>
          <p:cNvPicPr/>
          <p:nvPr/>
        </p:nvPicPr>
        <p:blipFill>
          <a:blip r:embed="rId1"/>
          <a:stretch/>
        </p:blipFill>
        <p:spPr>
          <a:xfrm>
            <a:off x="152280" y="1511280"/>
            <a:ext cx="3885840" cy="1479240"/>
          </a:xfrm>
          <a:prstGeom prst="rect">
            <a:avLst/>
          </a:prstGeom>
          <a:ln>
            <a:noFill/>
          </a:ln>
        </p:spPr>
      </p:pic>
      <p:sp>
        <p:nvSpPr>
          <p:cNvPr id="390" name="CustomShape 1"/>
          <p:cNvSpPr/>
          <p:nvPr/>
        </p:nvSpPr>
        <p:spPr>
          <a:xfrm>
            <a:off x="539280" y="6392520"/>
            <a:ext cx="1542960" cy="244080"/>
          </a:xfrm>
          <a:prstGeom prst="rect">
            <a:avLst/>
          </a:prstGeom>
          <a:noFill/>
          <a:ln>
            <a:noFill/>
          </a:ln>
        </p:spPr>
        <p:style>
          <a:lnRef idx="0"/>
          <a:fillRef idx="0"/>
          <a:effectRef idx="0"/>
          <a:fontRef idx="minor"/>
        </p:style>
        <p:txBody>
          <a:bodyPr wrap="none" lIns="90000" rIns="90000" tIns="46800" bIns="46800"/>
          <a:p>
            <a:pPr marL="457200">
              <a:lnSpc>
                <a:spcPct val="100000"/>
              </a:lnSpc>
            </a:pPr>
            <a:r>
              <a:rPr b="0" i="1" lang="en-US" sz="1000" spc="-1" strike="noStrike">
                <a:solidFill>
                  <a:srgbClr val="000000"/>
                </a:solidFill>
                <a:latin typeface="Verdana"/>
                <a:ea typeface="MS PGothic"/>
              </a:rPr>
              <a:t>Source: NASA</a:t>
            </a:r>
            <a:endParaRPr b="0" lang="en-US" sz="1000" spc="-1" strike="noStrike">
              <a:latin typeface="Arial"/>
            </a:endParaRPr>
          </a:p>
        </p:txBody>
      </p:sp>
      <p:pic>
        <p:nvPicPr>
          <p:cNvPr id="391" name="Picture 5" descr=""/>
          <p:cNvPicPr/>
          <p:nvPr/>
        </p:nvPicPr>
        <p:blipFill>
          <a:blip r:embed="rId2"/>
          <a:stretch/>
        </p:blipFill>
        <p:spPr>
          <a:xfrm>
            <a:off x="222120" y="3107520"/>
            <a:ext cx="2877480" cy="3345840"/>
          </a:xfrm>
          <a:prstGeom prst="rect">
            <a:avLst/>
          </a:prstGeom>
          <a:ln>
            <a:noFill/>
          </a:ln>
        </p:spPr>
      </p:pic>
      <p:sp>
        <p:nvSpPr>
          <p:cNvPr id="392" name="CustomShape 2"/>
          <p:cNvSpPr/>
          <p:nvPr/>
        </p:nvSpPr>
        <p:spPr>
          <a:xfrm>
            <a:off x="4145040" y="496080"/>
            <a:ext cx="4724280" cy="6283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15000"/>
              </a:lnSpc>
              <a:spcBef>
                <a:spcPts val="561"/>
              </a:spcBef>
            </a:pPr>
            <a:r>
              <a:rPr b="1" lang="en-US" sz="2600" spc="-1" strike="noStrike">
                <a:solidFill>
                  <a:srgbClr val="1f497d"/>
                </a:solidFill>
                <a:latin typeface="arial"/>
                <a:ea typeface="DejaVu Sans"/>
              </a:rPr>
              <a:t>MAPS</a:t>
            </a:r>
            <a:endParaRPr b="0" lang="en-US" sz="2600" spc="-1" strike="noStrike">
              <a:latin typeface="Arial"/>
            </a:endParaRPr>
          </a:p>
          <a:p>
            <a:pPr marL="216000" indent="-216000">
              <a:lnSpc>
                <a:spcPct val="115000"/>
              </a:lnSpc>
              <a:spcBef>
                <a:spcPts val="561"/>
              </a:spcBef>
              <a:buClr>
                <a:srgbClr val="000000"/>
              </a:buClr>
              <a:buFont typeface="Wingdings" charset="2"/>
              <a:buChar char=""/>
            </a:pPr>
            <a:r>
              <a:rPr b="0" lang="en-US" sz="2200" spc="-1" strike="noStrike">
                <a:solidFill>
                  <a:srgbClr val="1f497d"/>
                </a:solidFill>
                <a:latin typeface="arial"/>
                <a:ea typeface="DejaVu Sans"/>
              </a:rPr>
              <a:t>Measures distribution of CO 3-10km above the earth’s surface</a:t>
            </a:r>
            <a:endParaRPr b="0" lang="en-US" sz="2200" spc="-1" strike="noStrike">
              <a:latin typeface="Arial"/>
            </a:endParaRPr>
          </a:p>
          <a:p>
            <a:pPr lvl="1" marL="457200" indent="-216000">
              <a:lnSpc>
                <a:spcPct val="115000"/>
              </a:lnSpc>
              <a:spcBef>
                <a:spcPts val="561"/>
              </a:spcBef>
              <a:buClr>
                <a:srgbClr val="000000"/>
              </a:buClr>
              <a:buFont typeface="Calibri"/>
              <a:buChar char="•"/>
            </a:pPr>
            <a:r>
              <a:rPr b="0" lang="en-US" sz="2200" spc="-1" strike="noStrike">
                <a:solidFill>
                  <a:srgbClr val="1f497d"/>
                </a:solidFill>
                <a:latin typeface="arial"/>
                <a:ea typeface="DejaVu Sans"/>
              </a:rPr>
              <a:t>Near global CO database</a:t>
            </a:r>
            <a:endParaRPr b="0" lang="en-US" sz="2200" spc="-1" strike="noStrike">
              <a:latin typeface="Arial"/>
            </a:endParaRPr>
          </a:p>
          <a:p>
            <a:pPr>
              <a:lnSpc>
                <a:spcPct val="100000"/>
              </a:lnSpc>
              <a:spcBef>
                <a:spcPts val="561"/>
              </a:spcBef>
            </a:pPr>
            <a:r>
              <a:rPr b="1" lang="en-US" sz="2600" spc="-1" strike="noStrike">
                <a:solidFill>
                  <a:srgbClr val="1f497d"/>
                </a:solidFill>
                <a:latin typeface="arial"/>
                <a:ea typeface="DejaVu Sans"/>
              </a:rPr>
              <a:t>TOMS</a:t>
            </a:r>
            <a:endParaRPr b="0" lang="en-US" sz="2600" spc="-1" strike="noStrike">
              <a:latin typeface="Arial"/>
            </a:endParaRPr>
          </a:p>
          <a:p>
            <a:pPr marL="216000" indent="-216000">
              <a:lnSpc>
                <a:spcPct val="100000"/>
              </a:lnSpc>
              <a:spcBef>
                <a:spcPts val="561"/>
              </a:spcBef>
              <a:buClr>
                <a:srgbClr val="000000"/>
              </a:buClr>
              <a:buFont typeface="Wingdings" charset="2"/>
              <a:buChar char=""/>
            </a:pPr>
            <a:r>
              <a:rPr b="0" lang="en-US" sz="2200" spc="-1" strike="noStrike">
                <a:solidFill>
                  <a:srgbClr val="1f497d"/>
                </a:solidFill>
                <a:latin typeface="arial"/>
                <a:ea typeface="DejaVu Sans"/>
              </a:rPr>
              <a:t>Measures ozone, UV, aerosols, and volcanic ash emissions</a:t>
            </a:r>
            <a:endParaRPr b="0" lang="en-US" sz="2200" spc="-1" strike="noStrike">
              <a:latin typeface="Arial"/>
            </a:endParaRPr>
          </a:p>
          <a:p>
            <a:pPr>
              <a:lnSpc>
                <a:spcPct val="100000"/>
              </a:lnSpc>
              <a:spcBef>
                <a:spcPts val="561"/>
              </a:spcBef>
            </a:pPr>
            <a:r>
              <a:rPr b="1" lang="en-US" sz="2600" spc="-1" strike="noStrike">
                <a:solidFill>
                  <a:srgbClr val="1f497d"/>
                </a:solidFill>
                <a:latin typeface="arial"/>
                <a:ea typeface="DejaVu Sans"/>
              </a:rPr>
              <a:t>Landsat 7 and Calipso</a:t>
            </a:r>
            <a:endParaRPr b="0" lang="en-US" sz="2600" spc="-1" strike="noStrike">
              <a:latin typeface="Arial"/>
            </a:endParaRPr>
          </a:p>
          <a:p>
            <a:pPr marL="216000" indent="-216000">
              <a:lnSpc>
                <a:spcPct val="100000"/>
              </a:lnSpc>
              <a:spcBef>
                <a:spcPts val="561"/>
              </a:spcBef>
              <a:buClr>
                <a:srgbClr val="000000"/>
              </a:buClr>
              <a:buFont typeface="Wingdings" charset="2"/>
              <a:buChar char=""/>
            </a:pPr>
            <a:r>
              <a:rPr b="0" lang="en-US" sz="2200" spc="-1" strike="noStrike">
                <a:solidFill>
                  <a:srgbClr val="1f497d"/>
                </a:solidFill>
                <a:latin typeface="arial"/>
                <a:ea typeface="DejaVu Sans"/>
              </a:rPr>
              <a:t>Air Pollution Monitoring</a:t>
            </a:r>
            <a:endParaRPr b="0" lang="en-US" sz="2200" spc="-1" strike="noStrike">
              <a:latin typeface="Arial"/>
            </a:endParaRPr>
          </a:p>
          <a:p>
            <a:pPr lvl="1" marL="457200" indent="-216000">
              <a:lnSpc>
                <a:spcPct val="100000"/>
              </a:lnSpc>
              <a:spcBef>
                <a:spcPts val="561"/>
              </a:spcBef>
              <a:buClr>
                <a:srgbClr val="000000"/>
              </a:buClr>
              <a:buFont typeface="Wingdings" charset="2"/>
              <a:buChar char=""/>
            </a:pPr>
            <a:r>
              <a:rPr b="0" lang="en-US" sz="2200" spc="-1" strike="noStrike">
                <a:solidFill>
                  <a:srgbClr val="1f497d"/>
                </a:solidFill>
                <a:latin typeface="arial"/>
                <a:ea typeface="MS PGothic"/>
              </a:rPr>
              <a:t>Ozone, CO, Sulfur Dioxide, Nitrogen Dioxide</a:t>
            </a:r>
            <a:endParaRPr b="0" lang="en-US" sz="2200" spc="-1" strike="noStrike">
              <a:latin typeface="Arial"/>
            </a:endParaRPr>
          </a:p>
          <a:p>
            <a:pPr marL="216000" indent="-216000">
              <a:lnSpc>
                <a:spcPct val="115000"/>
              </a:lnSpc>
              <a:spcBef>
                <a:spcPts val="561"/>
              </a:spcBef>
              <a:buClr>
                <a:srgbClr val="000000"/>
              </a:buClr>
              <a:buFont typeface="Wingdings" charset="2"/>
              <a:buChar char=""/>
            </a:pPr>
            <a:r>
              <a:rPr b="0" lang="en-US" sz="2200" spc="-1" strike="noStrike">
                <a:solidFill>
                  <a:srgbClr val="1f497d"/>
                </a:solidFill>
                <a:latin typeface="arial"/>
                <a:ea typeface="Arial"/>
              </a:rPr>
              <a:t>Measure the proportion of light blocked by particulate matter for atmospheric modeling of contaminants</a:t>
            </a:r>
            <a:r>
              <a:rPr b="0" lang="en-US" sz="2200" spc="-1" strike="noStrike">
                <a:solidFill>
                  <a:srgbClr val="1f497d"/>
                </a:solidFill>
                <a:latin typeface="arial"/>
                <a:ea typeface="DejaVu Sans"/>
              </a:rPr>
              <a:t> </a:t>
            </a:r>
            <a:endParaRPr b="0" lang="en-US" sz="2200" spc="-1" strike="noStrike">
              <a:latin typeface="Arial"/>
            </a:endParaRPr>
          </a:p>
        </p:txBody>
      </p:sp>
      <p:sp>
        <p:nvSpPr>
          <p:cNvPr id="393" name="CustomShape 3"/>
          <p:cNvSpPr/>
          <p:nvPr/>
        </p:nvSpPr>
        <p:spPr>
          <a:xfrm>
            <a:off x="448560" y="489960"/>
            <a:ext cx="8228520" cy="114408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0000"/>
                </a:solidFill>
                <a:latin typeface="Myriad pro"/>
              </a:rPr>
              <a:t>Air Quality</a:t>
            </a:r>
            <a:endParaRPr b="0" lang="en-US" sz="44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80880" y="449640"/>
            <a:ext cx="8229240" cy="11426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arial"/>
              </a:rPr>
              <a:t>Weather and Climate Data</a:t>
            </a:r>
            <a:endParaRPr b="0" lang="en-US" sz="4400" spc="-1" strike="noStrike">
              <a:latin typeface="Arial"/>
            </a:endParaRPr>
          </a:p>
        </p:txBody>
      </p:sp>
      <p:sp>
        <p:nvSpPr>
          <p:cNvPr id="395" name="CustomShape 2"/>
          <p:cNvSpPr/>
          <p:nvPr/>
        </p:nvSpPr>
        <p:spPr>
          <a:xfrm>
            <a:off x="274320" y="1828800"/>
            <a:ext cx="3809880" cy="2133000"/>
          </a:xfrm>
          <a:prstGeom prst="rect">
            <a:avLst/>
          </a:prstGeom>
          <a:noFill/>
          <a:ln>
            <a:noFill/>
          </a:ln>
        </p:spPr>
        <p:style>
          <a:lnRef idx="0"/>
          <a:fillRef idx="0"/>
          <a:effectRef idx="0"/>
          <a:fontRef idx="minor"/>
        </p:style>
        <p:txBody>
          <a:bodyPr lIns="90000" rIns="90000" tIns="45000" bIns="45000">
            <a:normAutofit/>
          </a:bodyPr>
          <a:p>
            <a:pPr marL="342720" indent="-342360">
              <a:lnSpc>
                <a:spcPct val="100000"/>
              </a:lnSpc>
              <a:spcBef>
                <a:spcPts val="598"/>
              </a:spcBef>
              <a:buClr>
                <a:srgbClr val="000000"/>
              </a:buClr>
              <a:buFont typeface="Arial"/>
              <a:buChar char="•"/>
            </a:pPr>
            <a:r>
              <a:rPr b="0" lang="en-US" sz="2400" spc="-1" strike="noStrike">
                <a:solidFill>
                  <a:srgbClr val="1f497d"/>
                </a:solidFill>
                <a:latin typeface="arial"/>
              </a:rPr>
              <a:t>Instantaneous data on local, regional conditions</a:t>
            </a:r>
            <a:endParaRPr b="0" lang="en-US" sz="2400" spc="-1" strike="noStrike">
              <a:latin typeface="Arial"/>
            </a:endParaRPr>
          </a:p>
          <a:p>
            <a:pPr marL="342720" indent="-342360">
              <a:lnSpc>
                <a:spcPct val="100000"/>
              </a:lnSpc>
              <a:spcBef>
                <a:spcPts val="598"/>
              </a:spcBef>
              <a:buClr>
                <a:srgbClr val="000000"/>
              </a:buClr>
              <a:buFont typeface="Arial"/>
              <a:buChar char="•"/>
            </a:pPr>
            <a:r>
              <a:rPr b="0" lang="en-US" sz="2400" spc="-1" strike="noStrike">
                <a:solidFill>
                  <a:srgbClr val="1f497d"/>
                </a:solidFill>
                <a:latin typeface="arial"/>
              </a:rPr>
              <a:t>Longer-term climatological summaries</a:t>
            </a:r>
            <a:endParaRPr b="0" lang="en-US" sz="2400" spc="-1" strike="noStrike">
              <a:latin typeface="Arial"/>
            </a:endParaRPr>
          </a:p>
          <a:p>
            <a:pPr marL="342720" indent="-342360">
              <a:lnSpc>
                <a:spcPct val="100000"/>
              </a:lnSpc>
              <a:spcBef>
                <a:spcPts val="598"/>
              </a:spcBef>
              <a:buClr>
                <a:srgbClr val="000000"/>
              </a:buClr>
              <a:buFont typeface="Arial"/>
              <a:buChar char="•"/>
            </a:pPr>
            <a:r>
              <a:rPr b="0" lang="en-US" sz="2400" spc="-1" strike="noStrike">
                <a:solidFill>
                  <a:srgbClr val="1f497d"/>
                </a:solidFill>
                <a:latin typeface="arial"/>
              </a:rPr>
              <a:t>Changes in mean, variance</a:t>
            </a:r>
            <a:endParaRPr b="0" lang="en-US" sz="2400" spc="-1" strike="noStrike">
              <a:latin typeface="Arial"/>
            </a:endParaRPr>
          </a:p>
        </p:txBody>
      </p:sp>
      <p:sp>
        <p:nvSpPr>
          <p:cNvPr id="396" name="CustomShape 3"/>
          <p:cNvSpPr/>
          <p:nvPr/>
        </p:nvSpPr>
        <p:spPr>
          <a:xfrm>
            <a:off x="5428080" y="5791320"/>
            <a:ext cx="2237760" cy="245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i="1" lang="en-US" sz="1000" spc="-1" strike="noStrike">
                <a:solidFill>
                  <a:srgbClr val="000000"/>
                </a:solidFill>
                <a:latin typeface="Verdana"/>
                <a:ea typeface="DejaVu Sans"/>
              </a:rPr>
              <a:t>source: U.S. Forest Service</a:t>
            </a:r>
            <a:endParaRPr b="0" lang="en-US" sz="1000" spc="-1" strike="noStrike">
              <a:latin typeface="Arial"/>
            </a:endParaRPr>
          </a:p>
        </p:txBody>
      </p:sp>
      <p:pic>
        <p:nvPicPr>
          <p:cNvPr id="397" name="Picture 8" descr=""/>
          <p:cNvPicPr/>
          <p:nvPr/>
        </p:nvPicPr>
        <p:blipFill>
          <a:blip r:embed="rId1"/>
          <a:stretch/>
        </p:blipFill>
        <p:spPr>
          <a:xfrm>
            <a:off x="4488840" y="1897920"/>
            <a:ext cx="4449600" cy="37638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114120" y="603000"/>
            <a:ext cx="8229240" cy="114264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Arial"/>
              </a:rPr>
              <a:t>Weather Monitoring</a:t>
            </a:r>
            <a:endParaRPr b="0" lang="en-US" sz="4000" spc="-1" strike="noStrike">
              <a:latin typeface="Arial"/>
            </a:endParaRPr>
          </a:p>
        </p:txBody>
      </p:sp>
      <p:pic>
        <p:nvPicPr>
          <p:cNvPr id="399" name="Picture 3" descr=""/>
          <p:cNvPicPr/>
          <p:nvPr/>
        </p:nvPicPr>
        <p:blipFill>
          <a:blip r:embed="rId1"/>
          <a:stretch/>
        </p:blipFill>
        <p:spPr>
          <a:xfrm>
            <a:off x="4724280" y="3373560"/>
            <a:ext cx="4165200" cy="3039480"/>
          </a:xfrm>
          <a:prstGeom prst="rect">
            <a:avLst/>
          </a:prstGeom>
          <a:ln>
            <a:noFill/>
          </a:ln>
        </p:spPr>
      </p:pic>
      <p:sp>
        <p:nvSpPr>
          <p:cNvPr id="400" name="CustomShape 2"/>
          <p:cNvSpPr/>
          <p:nvPr/>
        </p:nvSpPr>
        <p:spPr>
          <a:xfrm>
            <a:off x="5390280" y="2874960"/>
            <a:ext cx="3150720" cy="367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900" spc="-1" strike="noStrike">
                <a:solidFill>
                  <a:srgbClr val="000000"/>
                </a:solidFill>
                <a:latin typeface="Calibri"/>
                <a:ea typeface="DejaVu Sans"/>
              </a:rPr>
              <a:t>Source: </a:t>
            </a:r>
            <a:r>
              <a:rPr b="0" lang="en-US" sz="900" spc="-1" strike="noStrike" u="sng">
                <a:solidFill>
                  <a:srgbClr val="0000ff"/>
                </a:solidFill>
                <a:uFillTx/>
                <a:latin typeface="Calibri"/>
                <a:ea typeface="DejaVu Sans"/>
                <a:hlinkClick r:id="rId2"/>
              </a:rPr>
              <a:t>http://seawifs.gsfc.nasa.gov/SEAWIFS/IMAGES/Africa/</a:t>
            </a:r>
            <a:endParaRPr b="0" lang="en-US" sz="900" spc="-1" strike="noStrike">
              <a:latin typeface="Arial"/>
            </a:endParaRPr>
          </a:p>
          <a:p>
            <a:pPr>
              <a:lnSpc>
                <a:spcPct val="100000"/>
              </a:lnSpc>
            </a:pPr>
            <a:r>
              <a:rPr b="0" lang="en-US" sz="900" spc="-1" strike="noStrike">
                <a:solidFill>
                  <a:srgbClr val="000000"/>
                </a:solidFill>
                <a:latin typeface="Calibri"/>
                <a:ea typeface="DejaVu Sans"/>
              </a:rPr>
              <a:t>S2000057133341.L1A_HDUN_CAN.SaharanDust Storm.small.jpg</a:t>
            </a:r>
            <a:endParaRPr b="0" lang="en-US" sz="900" spc="-1" strike="noStrike">
              <a:latin typeface="Arial"/>
            </a:endParaRPr>
          </a:p>
        </p:txBody>
      </p:sp>
      <p:sp>
        <p:nvSpPr>
          <p:cNvPr id="401" name="CustomShape 3"/>
          <p:cNvSpPr/>
          <p:nvPr/>
        </p:nvSpPr>
        <p:spPr>
          <a:xfrm>
            <a:off x="252000" y="4411080"/>
            <a:ext cx="3972240" cy="230760"/>
          </a:xfrm>
          <a:prstGeom prst="rect">
            <a:avLst/>
          </a:prstGeom>
          <a:noFill/>
          <a:ln>
            <a:noFill/>
          </a:ln>
        </p:spPr>
        <p:style>
          <a:lnRef idx="0"/>
          <a:fillRef idx="0"/>
          <a:effectRef idx="0"/>
          <a:fontRef idx="minor"/>
        </p:style>
        <p:txBody>
          <a:bodyPr wrap="none" lIns="90000" rIns="90000" tIns="46800" bIns="46800"/>
          <a:p>
            <a:pPr>
              <a:lnSpc>
                <a:spcPct val="100000"/>
              </a:lnSpc>
            </a:pPr>
            <a:r>
              <a:rPr b="0" lang="en-US" sz="900" spc="-1" strike="noStrike">
                <a:solidFill>
                  <a:srgbClr val="000000"/>
                </a:solidFill>
                <a:latin typeface="Calibri"/>
                <a:ea typeface="DejaVu Sans"/>
              </a:rPr>
              <a:t>http://www1.ncdc.noaa.gov/pub/data/images/hurr-katrina-20050828-n18rgb.jpg</a:t>
            </a:r>
            <a:endParaRPr b="0" lang="en-US" sz="900" spc="-1" strike="noStrike">
              <a:latin typeface="Arial"/>
            </a:endParaRPr>
          </a:p>
        </p:txBody>
      </p:sp>
      <p:sp>
        <p:nvSpPr>
          <p:cNvPr id="402" name="CustomShape 4"/>
          <p:cNvSpPr/>
          <p:nvPr/>
        </p:nvSpPr>
        <p:spPr>
          <a:xfrm>
            <a:off x="4498920" y="1265400"/>
            <a:ext cx="2950920" cy="520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2800" spc="-1" strike="noStrike">
                <a:solidFill>
                  <a:srgbClr val="1f497d"/>
                </a:solidFill>
                <a:latin typeface="arial"/>
                <a:ea typeface="DejaVu Sans"/>
              </a:rPr>
              <a:t>Hurricane Katrina</a:t>
            </a:r>
            <a:endParaRPr b="0" lang="en-US" sz="2800" spc="-1" strike="noStrike">
              <a:latin typeface="Arial"/>
            </a:endParaRPr>
          </a:p>
        </p:txBody>
      </p:sp>
      <p:sp>
        <p:nvSpPr>
          <p:cNvPr id="403" name="CustomShape 5"/>
          <p:cNvSpPr/>
          <p:nvPr/>
        </p:nvSpPr>
        <p:spPr>
          <a:xfrm>
            <a:off x="1499400" y="5916600"/>
            <a:ext cx="2880720" cy="520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2800" spc="-1" strike="noStrike">
                <a:solidFill>
                  <a:srgbClr val="1f497d"/>
                </a:solidFill>
                <a:latin typeface="Calibri"/>
                <a:ea typeface="DejaVu Sans"/>
              </a:rPr>
              <a:t>African Dust storm</a:t>
            </a:r>
            <a:endParaRPr b="0" lang="en-US" sz="2800" spc="-1" strike="noStrike">
              <a:latin typeface="Arial"/>
            </a:endParaRPr>
          </a:p>
        </p:txBody>
      </p:sp>
      <p:pic>
        <p:nvPicPr>
          <p:cNvPr id="404" name="Picture 9" descr=""/>
          <p:cNvPicPr/>
          <p:nvPr/>
        </p:nvPicPr>
        <p:blipFill>
          <a:blip r:embed="rId3"/>
          <a:stretch/>
        </p:blipFill>
        <p:spPr>
          <a:xfrm>
            <a:off x="274320" y="1382040"/>
            <a:ext cx="4038480" cy="3028680"/>
          </a:xfrm>
          <a:prstGeom prst="rect">
            <a:avLst/>
          </a:prstGeom>
          <a:ln w="9360">
            <a:solidFill>
              <a:srgbClr val="000000"/>
            </a:solidFill>
            <a:miter/>
          </a:ln>
        </p:spPr>
      </p:pic>
      <p:sp>
        <p:nvSpPr>
          <p:cNvPr id="405" name="CustomShape 6"/>
          <p:cNvSpPr/>
          <p:nvPr/>
        </p:nvSpPr>
        <p:spPr>
          <a:xfrm>
            <a:off x="168120" y="4495680"/>
            <a:ext cx="4571640" cy="336960"/>
          </a:xfrm>
          <a:prstGeom prst="rect">
            <a:avLst/>
          </a:prstGeom>
          <a:noFill/>
          <a:ln>
            <a:noFill/>
          </a:ln>
        </p:spPr>
        <p:style>
          <a:lnRef idx="0"/>
          <a:fillRef idx="0"/>
          <a:effectRef idx="0"/>
          <a:fontRef idx="minor"/>
        </p:style>
        <p:txBody>
          <a:bodyPr lIns="90000" rIns="90000" tIns="46800" bIns="46800"/>
          <a:p>
            <a:pPr>
              <a:lnSpc>
                <a:spcPct val="100000"/>
              </a:lnSpc>
            </a:pPr>
            <a:r>
              <a:rPr b="0" lang="en-US" sz="1600" spc="-1" strike="noStrike" u="sng">
                <a:solidFill>
                  <a:srgbClr val="0000ff"/>
                </a:solidFill>
                <a:uFillTx/>
                <a:latin typeface="Calibri"/>
                <a:ea typeface="DejaVu Sans"/>
                <a:hlinkClick r:id="rId4"/>
              </a:rPr>
              <a:t>https://www.youtube.com/watch?v=84Nc7e7pqw4</a:t>
            </a:r>
            <a:endParaRPr b="0" lang="en-US" sz="16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145800" y="548640"/>
            <a:ext cx="5221800" cy="76392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4400" spc="-1" strike="noStrike">
                <a:solidFill>
                  <a:srgbClr val="000000"/>
                </a:solidFill>
                <a:latin typeface="arial"/>
                <a:ea typeface="Times New Roman"/>
              </a:rPr>
              <a:t>Aquatic Ecosystems</a:t>
            </a:r>
            <a:endParaRPr b="0" lang="en-US" sz="4400" spc="-1" strike="noStrike">
              <a:latin typeface="Arial"/>
            </a:endParaRPr>
          </a:p>
        </p:txBody>
      </p:sp>
      <p:pic>
        <p:nvPicPr>
          <p:cNvPr id="407" name="Picture 3" descr=""/>
          <p:cNvPicPr/>
          <p:nvPr/>
        </p:nvPicPr>
        <p:blipFill>
          <a:blip r:embed="rId1"/>
          <a:stretch/>
        </p:blipFill>
        <p:spPr>
          <a:xfrm>
            <a:off x="304920" y="1323000"/>
            <a:ext cx="3269880" cy="2409480"/>
          </a:xfrm>
          <a:prstGeom prst="rect">
            <a:avLst/>
          </a:prstGeom>
          <a:ln>
            <a:noFill/>
          </a:ln>
        </p:spPr>
      </p:pic>
      <p:sp>
        <p:nvSpPr>
          <p:cNvPr id="408" name="CustomShape 2"/>
          <p:cNvSpPr/>
          <p:nvPr/>
        </p:nvSpPr>
        <p:spPr>
          <a:xfrm>
            <a:off x="1295280" y="3761280"/>
            <a:ext cx="1523880" cy="24408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NOAA</a:t>
            </a:r>
            <a:endParaRPr b="0" lang="en-US" sz="1000" spc="-1" strike="noStrike">
              <a:latin typeface="Arial"/>
            </a:endParaRPr>
          </a:p>
        </p:txBody>
      </p:sp>
      <p:pic>
        <p:nvPicPr>
          <p:cNvPr id="409" name="Picture 5" descr=""/>
          <p:cNvPicPr/>
          <p:nvPr/>
        </p:nvPicPr>
        <p:blipFill>
          <a:blip r:embed="rId2"/>
          <a:stretch/>
        </p:blipFill>
        <p:spPr>
          <a:xfrm>
            <a:off x="304920" y="4005360"/>
            <a:ext cx="3276000" cy="2417400"/>
          </a:xfrm>
          <a:prstGeom prst="rect">
            <a:avLst/>
          </a:prstGeom>
          <a:ln>
            <a:noFill/>
          </a:ln>
        </p:spPr>
      </p:pic>
      <p:sp>
        <p:nvSpPr>
          <p:cNvPr id="410" name="CustomShape 3"/>
          <p:cNvSpPr/>
          <p:nvPr/>
        </p:nvSpPr>
        <p:spPr>
          <a:xfrm>
            <a:off x="1219320" y="6477120"/>
            <a:ext cx="1828440" cy="24408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Harri Eliasson</a:t>
            </a:r>
            <a:endParaRPr b="0" lang="en-US" sz="1000" spc="-1" strike="noStrike">
              <a:latin typeface="Arial"/>
            </a:endParaRPr>
          </a:p>
        </p:txBody>
      </p:sp>
      <p:sp>
        <p:nvSpPr>
          <p:cNvPr id="411" name="CustomShape 4"/>
          <p:cNvSpPr/>
          <p:nvPr/>
        </p:nvSpPr>
        <p:spPr>
          <a:xfrm>
            <a:off x="4038480" y="1219320"/>
            <a:ext cx="4952880" cy="5031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Runoff</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Flooding</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Water quality</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Water body extent</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River flow rates</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Wetlands mapping</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Water surface elevation and depth</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Ocean color</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Coral reef mapping</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Benthic habitat</a:t>
            </a:r>
            <a:endParaRPr b="0" lang="en-US" sz="2000" spc="-1" strike="noStrike">
              <a:latin typeface="Arial"/>
            </a:endParaRPr>
          </a:p>
          <a:p>
            <a:pPr marL="216000" indent="-216000">
              <a:lnSpc>
                <a:spcPct val="100000"/>
              </a:lnSpc>
              <a:spcBef>
                <a:spcPts val="1247"/>
              </a:spcBef>
              <a:buClr>
                <a:srgbClr val="000000"/>
              </a:buClr>
              <a:buFont typeface="Verdana"/>
              <a:buChar char="•"/>
            </a:pPr>
            <a:r>
              <a:rPr b="0" lang="en-US" sz="2000" spc="-1" strike="noStrike">
                <a:solidFill>
                  <a:srgbClr val="1f497d"/>
                </a:solidFill>
                <a:latin typeface="arial"/>
                <a:ea typeface="DejaVu Sans"/>
              </a:rPr>
              <a:t>Oil spill monitoring</a:t>
            </a:r>
            <a:endParaRPr b="0" lang="en-US" sz="20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279720" y="548280"/>
            <a:ext cx="2855160" cy="76392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4400" spc="-1" strike="noStrike">
                <a:solidFill>
                  <a:srgbClr val="000000"/>
                </a:solidFill>
                <a:latin typeface="arial"/>
                <a:ea typeface="Times New Roman"/>
              </a:rPr>
              <a:t>H</a:t>
            </a:r>
            <a:r>
              <a:rPr b="0" lang="en-US" sz="4400" spc="-1" strike="noStrike">
                <a:solidFill>
                  <a:srgbClr val="000000"/>
                </a:solidFill>
                <a:latin typeface="arial"/>
                <a:ea typeface="Times New Roman"/>
              </a:rPr>
              <a:t>y</a:t>
            </a:r>
            <a:r>
              <a:rPr b="0" lang="en-US" sz="4400" spc="-1" strike="noStrike">
                <a:solidFill>
                  <a:srgbClr val="000000"/>
                </a:solidFill>
                <a:latin typeface="arial"/>
                <a:ea typeface="Times New Roman"/>
              </a:rPr>
              <a:t>dr</a:t>
            </a:r>
            <a:r>
              <a:rPr b="0" lang="en-US" sz="4400" spc="-1" strike="noStrike">
                <a:solidFill>
                  <a:srgbClr val="000000"/>
                </a:solidFill>
                <a:latin typeface="arial"/>
                <a:ea typeface="Times New Roman"/>
              </a:rPr>
              <a:t>ol</a:t>
            </a:r>
            <a:r>
              <a:rPr b="0" lang="en-US" sz="4400" spc="-1" strike="noStrike">
                <a:solidFill>
                  <a:srgbClr val="000000"/>
                </a:solidFill>
                <a:latin typeface="arial"/>
                <a:ea typeface="Times New Roman"/>
              </a:rPr>
              <a:t>o</a:t>
            </a:r>
            <a:r>
              <a:rPr b="0" lang="en-US" sz="4400" spc="-1" strike="noStrike">
                <a:solidFill>
                  <a:srgbClr val="000000"/>
                </a:solidFill>
                <a:latin typeface="arial"/>
                <a:ea typeface="Times New Roman"/>
              </a:rPr>
              <a:t>g</a:t>
            </a:r>
            <a:r>
              <a:rPr b="0" lang="en-US" sz="4400" spc="-1" strike="noStrike">
                <a:solidFill>
                  <a:srgbClr val="000000"/>
                </a:solidFill>
                <a:latin typeface="arial"/>
                <a:ea typeface="Times New Roman"/>
              </a:rPr>
              <a:t>y</a:t>
            </a:r>
            <a:r>
              <a:rPr b="0" i="1" lang="en-US" sz="4400" spc="-1" strike="noStrike">
                <a:solidFill>
                  <a:srgbClr val="000000"/>
                </a:solidFill>
                <a:latin typeface="arial"/>
                <a:ea typeface="Times New Roman"/>
              </a:rPr>
              <a:t> </a:t>
            </a:r>
            <a:endParaRPr b="0" lang="en-US" sz="4400" spc="-1" strike="noStrike">
              <a:latin typeface="Arial"/>
            </a:endParaRPr>
          </a:p>
        </p:txBody>
      </p:sp>
      <p:pic>
        <p:nvPicPr>
          <p:cNvPr id="413" name="Picture 3" descr=""/>
          <p:cNvPicPr/>
          <p:nvPr/>
        </p:nvPicPr>
        <p:blipFill>
          <a:blip r:embed="rId1"/>
          <a:stretch/>
        </p:blipFill>
        <p:spPr>
          <a:xfrm>
            <a:off x="537480" y="1390680"/>
            <a:ext cx="3124080" cy="2406240"/>
          </a:xfrm>
          <a:prstGeom prst="rect">
            <a:avLst/>
          </a:prstGeom>
          <a:ln>
            <a:noFill/>
          </a:ln>
        </p:spPr>
      </p:pic>
      <p:pic>
        <p:nvPicPr>
          <p:cNvPr id="414" name="Picture 4" descr=""/>
          <p:cNvPicPr/>
          <p:nvPr/>
        </p:nvPicPr>
        <p:blipFill>
          <a:blip r:embed="rId2"/>
          <a:stretch/>
        </p:blipFill>
        <p:spPr>
          <a:xfrm>
            <a:off x="537480" y="3873600"/>
            <a:ext cx="3124080" cy="2682360"/>
          </a:xfrm>
          <a:prstGeom prst="rect">
            <a:avLst/>
          </a:prstGeom>
          <a:ln>
            <a:noFill/>
          </a:ln>
        </p:spPr>
      </p:pic>
      <p:sp>
        <p:nvSpPr>
          <p:cNvPr id="415" name="CustomShape 2"/>
          <p:cNvSpPr/>
          <p:nvPr/>
        </p:nvSpPr>
        <p:spPr>
          <a:xfrm>
            <a:off x="1299600" y="6508800"/>
            <a:ext cx="1523520" cy="24408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NASA</a:t>
            </a:r>
            <a:endParaRPr b="0" lang="en-US" sz="1000" spc="-1" strike="noStrike">
              <a:latin typeface="Arial"/>
            </a:endParaRPr>
          </a:p>
        </p:txBody>
      </p:sp>
      <p:sp>
        <p:nvSpPr>
          <p:cNvPr id="416" name="CustomShape 3"/>
          <p:cNvSpPr/>
          <p:nvPr/>
        </p:nvSpPr>
        <p:spPr>
          <a:xfrm>
            <a:off x="4114800" y="1151280"/>
            <a:ext cx="5333760" cy="5061240"/>
          </a:xfrm>
          <a:prstGeom prst="rect">
            <a:avLst/>
          </a:prstGeom>
          <a:noFill/>
          <a:ln>
            <a:noFill/>
          </a:ln>
        </p:spPr>
        <p:style>
          <a:lnRef idx="0"/>
          <a:fillRef idx="0"/>
          <a:effectRef idx="0"/>
          <a:fontRef idx="minor"/>
        </p:style>
        <p:txBody>
          <a:bodyPr lIns="90000" rIns="90000" tIns="46800" bIns="46800"/>
          <a:p>
            <a:pPr>
              <a:lnSpc>
                <a:spcPct val="100000"/>
              </a:lnSpc>
            </a:pPr>
            <a:r>
              <a:rPr b="1" lang="en-US" sz="2200" spc="-1" strike="noStrike">
                <a:solidFill>
                  <a:srgbClr val="1f497d"/>
                </a:solidFill>
                <a:latin typeface="arial"/>
                <a:ea typeface="Arial"/>
              </a:rPr>
              <a:t>Hydrologic Modeling:</a:t>
            </a:r>
            <a:r>
              <a:rPr b="0" lang="en-US" sz="2200" spc="-1" strike="noStrike">
                <a:solidFill>
                  <a:srgbClr val="1f497d"/>
                </a:solidFill>
                <a:latin typeface="arial"/>
                <a:ea typeface="Arial"/>
              </a:rPr>
              <a:t> </a:t>
            </a:r>
            <a:endParaRPr b="0" lang="en-US" sz="22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Watershed geometry </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Drainage network </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Empirical Equations</a:t>
            </a:r>
            <a:endParaRPr b="0" lang="en-US" sz="1800" spc="-1" strike="noStrike">
              <a:latin typeface="Arial"/>
            </a:endParaRPr>
          </a:p>
          <a:p>
            <a:pPr>
              <a:lnSpc>
                <a:spcPct val="100000"/>
              </a:lnSpc>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Annual runoff, Flood peak, Low flow</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2200" spc="-1" strike="noStrike">
                <a:solidFill>
                  <a:srgbClr val="1f497d"/>
                </a:solidFill>
                <a:latin typeface="arial"/>
                <a:ea typeface="Arial"/>
              </a:rPr>
              <a:t>Runoff Modeling:</a:t>
            </a:r>
            <a:endParaRPr b="0" lang="en-US" sz="22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Land use</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Soil moisture</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Topography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2200" spc="-1" strike="noStrike">
                <a:solidFill>
                  <a:srgbClr val="1f497d"/>
                </a:solidFill>
                <a:latin typeface="arial"/>
                <a:ea typeface="Arial"/>
              </a:rPr>
              <a:t>Water Quality:</a:t>
            </a:r>
            <a:r>
              <a:rPr b="0" lang="en-US" sz="2200" spc="-1" strike="noStrike">
                <a:solidFill>
                  <a:srgbClr val="1f497d"/>
                </a:solidFill>
                <a:latin typeface="arial"/>
                <a:ea typeface="Arial"/>
              </a:rPr>
              <a:t> </a:t>
            </a:r>
            <a:endParaRPr b="0" lang="en-US" sz="22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Suspended sediments</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Estimate chlorophyll</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Temperature</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Turbidity</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solidFill>
                  <a:srgbClr val="1f497d"/>
                </a:solidFill>
                <a:latin typeface="arial"/>
                <a:ea typeface="Arial"/>
              </a:rPr>
              <a:t>Eutrophication</a:t>
            </a:r>
            <a:endParaRPr b="0" lang="en-US" sz="1800" spc="-1" strike="noStrike">
              <a:latin typeface="Arial"/>
            </a:endParaRPr>
          </a:p>
        </p:txBody>
      </p:sp>
      <p:sp>
        <p:nvSpPr>
          <p:cNvPr id="417" name="CustomShape 4"/>
          <p:cNvSpPr/>
          <p:nvPr/>
        </p:nvSpPr>
        <p:spPr>
          <a:xfrm>
            <a:off x="1375920" y="3681000"/>
            <a:ext cx="1523520" cy="24408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NASA</a:t>
            </a:r>
            <a:endParaRPr b="0" lang="en-US" sz="10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274320" y="640080"/>
            <a:ext cx="2373480" cy="70308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4000" spc="-1" strike="noStrike">
                <a:solidFill>
                  <a:srgbClr val="000000"/>
                </a:solidFill>
                <a:latin typeface="arial"/>
                <a:ea typeface="Times New Roman"/>
              </a:rPr>
              <a:t>Wetlands</a:t>
            </a:r>
            <a:r>
              <a:rPr b="0" i="1" lang="en-US" sz="2200" spc="-1" strike="noStrike">
                <a:solidFill>
                  <a:srgbClr val="000000"/>
                </a:solidFill>
                <a:latin typeface="arial"/>
                <a:ea typeface="Times New Roman"/>
              </a:rPr>
              <a:t> </a:t>
            </a:r>
            <a:endParaRPr b="0" lang="en-US" sz="2200" spc="-1" strike="noStrike">
              <a:latin typeface="Arial"/>
            </a:endParaRPr>
          </a:p>
        </p:txBody>
      </p:sp>
      <p:pic>
        <p:nvPicPr>
          <p:cNvPr id="419" name="Picture 3" descr=""/>
          <p:cNvPicPr/>
          <p:nvPr/>
        </p:nvPicPr>
        <p:blipFill>
          <a:blip r:embed="rId1"/>
          <a:stretch/>
        </p:blipFill>
        <p:spPr>
          <a:xfrm>
            <a:off x="380880" y="1619280"/>
            <a:ext cx="3047760" cy="2589120"/>
          </a:xfrm>
          <a:prstGeom prst="rect">
            <a:avLst/>
          </a:prstGeom>
          <a:ln>
            <a:noFill/>
          </a:ln>
        </p:spPr>
      </p:pic>
      <p:sp>
        <p:nvSpPr>
          <p:cNvPr id="420" name="CustomShape 2"/>
          <p:cNvSpPr/>
          <p:nvPr/>
        </p:nvSpPr>
        <p:spPr>
          <a:xfrm>
            <a:off x="901800" y="4174200"/>
            <a:ext cx="1551960" cy="245880"/>
          </a:xfrm>
          <a:prstGeom prst="rect">
            <a:avLst/>
          </a:prstGeom>
          <a:noFill/>
          <a:ln>
            <a:noFill/>
          </a:ln>
        </p:spPr>
        <p:style>
          <a:lnRef idx="0"/>
          <a:fillRef idx="0"/>
          <a:effectRef idx="0"/>
          <a:fontRef idx="minor"/>
        </p:style>
        <p:txBody>
          <a:bodyPr wrap="none" lIns="90000" rIns="90000" tIns="46800" bIns="46800"/>
          <a:p>
            <a:pPr marL="457200">
              <a:lnSpc>
                <a:spcPct val="100000"/>
              </a:lnSpc>
            </a:pPr>
            <a:r>
              <a:rPr b="0" i="1" lang="en-US" sz="1000" spc="-1" strike="noStrike">
                <a:solidFill>
                  <a:srgbClr val="000000"/>
                </a:solidFill>
                <a:latin typeface="Verdana"/>
                <a:ea typeface="MS PGothic"/>
              </a:rPr>
              <a:t>Source: NASA</a:t>
            </a:r>
            <a:endParaRPr b="0" lang="en-US" sz="1000" spc="-1" strike="noStrike">
              <a:latin typeface="Arial"/>
            </a:endParaRPr>
          </a:p>
        </p:txBody>
      </p:sp>
      <p:pic>
        <p:nvPicPr>
          <p:cNvPr id="421" name="Picture 5" descr=""/>
          <p:cNvPicPr/>
          <p:nvPr/>
        </p:nvPicPr>
        <p:blipFill>
          <a:blip r:embed="rId2"/>
          <a:stretch/>
        </p:blipFill>
        <p:spPr>
          <a:xfrm>
            <a:off x="380880" y="4371120"/>
            <a:ext cx="3047760" cy="2282400"/>
          </a:xfrm>
          <a:prstGeom prst="rect">
            <a:avLst/>
          </a:prstGeom>
          <a:ln>
            <a:noFill/>
          </a:ln>
        </p:spPr>
      </p:pic>
      <p:sp>
        <p:nvSpPr>
          <p:cNvPr id="422" name="CustomShape 3"/>
          <p:cNvSpPr/>
          <p:nvPr/>
        </p:nvSpPr>
        <p:spPr>
          <a:xfrm>
            <a:off x="276480" y="6611760"/>
            <a:ext cx="2923560" cy="245880"/>
          </a:xfrm>
          <a:prstGeom prst="rect">
            <a:avLst/>
          </a:prstGeom>
          <a:noFill/>
          <a:ln>
            <a:noFill/>
          </a:ln>
        </p:spPr>
        <p:style>
          <a:lnRef idx="0"/>
          <a:fillRef idx="0"/>
          <a:effectRef idx="0"/>
          <a:fontRef idx="minor"/>
        </p:style>
        <p:txBody>
          <a:bodyPr wrap="none" lIns="90000" rIns="90000" tIns="46800" bIns="46800"/>
          <a:p>
            <a:pPr marL="457200">
              <a:lnSpc>
                <a:spcPct val="100000"/>
              </a:lnSpc>
            </a:pPr>
            <a:r>
              <a:rPr b="0" i="1" lang="en-US" sz="1000" spc="-1" strike="noStrike">
                <a:solidFill>
                  <a:srgbClr val="000000"/>
                </a:solidFill>
                <a:latin typeface="Verdana"/>
                <a:ea typeface="MS PGothic"/>
              </a:rPr>
              <a:t>Source: The Nature Conservancy</a:t>
            </a:r>
            <a:endParaRPr b="0" lang="en-US" sz="1000" spc="-1" strike="noStrike">
              <a:latin typeface="Arial"/>
            </a:endParaRPr>
          </a:p>
        </p:txBody>
      </p:sp>
      <p:sp>
        <p:nvSpPr>
          <p:cNvPr id="423" name="CustomShape 4"/>
          <p:cNvSpPr/>
          <p:nvPr/>
        </p:nvSpPr>
        <p:spPr>
          <a:xfrm>
            <a:off x="3566160" y="2560320"/>
            <a:ext cx="5333760" cy="2486160"/>
          </a:xfrm>
          <a:prstGeom prst="rect">
            <a:avLst/>
          </a:prstGeom>
          <a:noFill/>
          <a:ln>
            <a:noFill/>
          </a:ln>
        </p:spPr>
        <p:style>
          <a:lnRef idx="0"/>
          <a:fillRef idx="0"/>
          <a:effectRef idx="0"/>
          <a:fontRef idx="minor"/>
        </p:style>
        <p:txBody>
          <a:bodyPr lIns="90000" rIns="90000" tIns="46800" bIns="46800"/>
          <a:p>
            <a:pPr>
              <a:lnSpc>
                <a:spcPct val="115000"/>
              </a:lnSpc>
              <a:spcBef>
                <a:spcPts val="448"/>
              </a:spcBef>
            </a:pPr>
            <a:r>
              <a:rPr b="0" lang="en-US" sz="2000" spc="-1" strike="noStrike">
                <a:solidFill>
                  <a:srgbClr val="1f497d"/>
                </a:solidFill>
                <a:latin typeface="arial"/>
                <a:ea typeface="Arial"/>
              </a:rPr>
              <a:t>Understanding of wetland habitat linkages and the complex habitat needs of wetland species  </a:t>
            </a:r>
            <a:endParaRPr b="0" lang="en-US" sz="2000" spc="-1" strike="noStrike">
              <a:latin typeface="Arial"/>
            </a:endParaRPr>
          </a:p>
          <a:p>
            <a:pPr>
              <a:lnSpc>
                <a:spcPct val="115000"/>
              </a:lnSpc>
              <a:spcBef>
                <a:spcPts val="448"/>
              </a:spcBef>
            </a:pPr>
            <a:endParaRPr b="0" lang="en-US" sz="2000" spc="-1" strike="noStrike">
              <a:latin typeface="Arial"/>
            </a:endParaRPr>
          </a:p>
          <a:p>
            <a:pPr>
              <a:lnSpc>
                <a:spcPct val="100000"/>
              </a:lnSpc>
              <a:spcBef>
                <a:spcPts val="448"/>
              </a:spcBef>
            </a:pPr>
            <a:r>
              <a:rPr b="0" lang="en-US" sz="2000" spc="-1" strike="noStrike">
                <a:solidFill>
                  <a:srgbClr val="1f497d"/>
                </a:solidFill>
                <a:latin typeface="arial"/>
                <a:ea typeface="Arial"/>
              </a:rPr>
              <a:t>Input on identification, classification and inventory, ecological studies, hydrologic studies, and monitoring change </a:t>
            </a:r>
            <a:endParaRPr b="0" lang="en-US" sz="20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0" y="3306600"/>
            <a:ext cx="9143640" cy="360"/>
          </a:xfrm>
          <a:prstGeom prst="rect">
            <a:avLst/>
          </a:prstGeom>
          <a:noFill/>
          <a:ln>
            <a:noFill/>
          </a:ln>
        </p:spPr>
        <p:style>
          <a:lnRef idx="0"/>
          <a:fillRef idx="0"/>
          <a:effectRef idx="0"/>
          <a:fontRef idx="minor"/>
        </p:style>
      </p:sp>
      <p:sp>
        <p:nvSpPr>
          <p:cNvPr id="425" name="CustomShape 2"/>
          <p:cNvSpPr/>
          <p:nvPr/>
        </p:nvSpPr>
        <p:spPr>
          <a:xfrm>
            <a:off x="6583680" y="6583320"/>
            <a:ext cx="2285640" cy="244080"/>
          </a:xfrm>
          <a:prstGeom prst="rect">
            <a:avLst/>
          </a:prstGeom>
          <a:noFill/>
          <a:ln>
            <a:noFill/>
          </a:ln>
        </p:spPr>
        <p:style>
          <a:lnRef idx="0"/>
          <a:fillRef idx="0"/>
          <a:effectRef idx="0"/>
          <a:fontRef idx="minor"/>
        </p:style>
        <p:txBody>
          <a:bodyPr lIns="90000" rIns="90000" tIns="46800" bIns="46800" anchor="ctr"/>
          <a:p>
            <a:pPr>
              <a:lnSpc>
                <a:spcPct val="100000"/>
              </a:lnSpc>
            </a:pPr>
            <a:r>
              <a:rPr b="0" i="1" lang="en-US" sz="1000" spc="-1" strike="noStrike">
                <a:solidFill>
                  <a:srgbClr val="000000"/>
                </a:solidFill>
                <a:latin typeface="Verdana"/>
                <a:ea typeface="DejaVu Sans"/>
              </a:rPr>
              <a:t>S</a:t>
            </a:r>
            <a:r>
              <a:rPr b="0" i="1" lang="en-US" sz="1000" spc="-1" strike="noStrike">
                <a:solidFill>
                  <a:srgbClr val="000000"/>
                </a:solidFill>
                <a:latin typeface="Verdana"/>
                <a:ea typeface="DejaVu Sans"/>
              </a:rPr>
              <a:t>o</a:t>
            </a:r>
            <a:r>
              <a:rPr b="0" i="1" lang="en-US" sz="1000" spc="-1" strike="noStrike">
                <a:solidFill>
                  <a:srgbClr val="000000"/>
                </a:solidFill>
                <a:latin typeface="Verdana"/>
                <a:ea typeface="DejaVu Sans"/>
              </a:rPr>
              <a:t>u</a:t>
            </a:r>
            <a:r>
              <a:rPr b="0" i="1" lang="en-US" sz="1000" spc="-1" strike="noStrike">
                <a:solidFill>
                  <a:srgbClr val="000000"/>
                </a:solidFill>
                <a:latin typeface="Verdana"/>
                <a:ea typeface="DejaVu Sans"/>
              </a:rPr>
              <a:t>r</a:t>
            </a:r>
            <a:r>
              <a:rPr b="0" i="1" lang="en-US" sz="1000" spc="-1" strike="noStrike">
                <a:solidFill>
                  <a:srgbClr val="000000"/>
                </a:solidFill>
                <a:latin typeface="Verdana"/>
                <a:ea typeface="DejaVu Sans"/>
              </a:rPr>
              <a:t>c</a:t>
            </a:r>
            <a:r>
              <a:rPr b="0" i="1" lang="en-US" sz="1000" spc="-1" strike="noStrike">
                <a:solidFill>
                  <a:srgbClr val="000000"/>
                </a:solidFill>
                <a:latin typeface="Verdana"/>
                <a:ea typeface="DejaVu Sans"/>
              </a:rPr>
              <a:t>e</a:t>
            </a:r>
            <a:r>
              <a:rPr b="0" i="1" lang="en-US" sz="1000" spc="-1" strike="noStrike">
                <a:solidFill>
                  <a:srgbClr val="000000"/>
                </a:solidFill>
                <a:latin typeface="Verdana"/>
                <a:ea typeface="DejaVu Sans"/>
              </a:rPr>
              <a:t>:  </a:t>
            </a:r>
            <a:r>
              <a:rPr b="0" i="1" lang="en-US" sz="1000" spc="-1" strike="noStrike">
                <a:solidFill>
                  <a:srgbClr val="000000"/>
                </a:solidFill>
                <a:latin typeface="Verdana"/>
                <a:ea typeface="DejaVu Sans"/>
              </a:rPr>
              <a:t>N</a:t>
            </a:r>
            <a:r>
              <a:rPr b="0" i="1" lang="en-US" sz="1000" spc="-1" strike="noStrike">
                <a:solidFill>
                  <a:srgbClr val="000000"/>
                </a:solidFill>
                <a:latin typeface="Verdana"/>
                <a:ea typeface="DejaVu Sans"/>
              </a:rPr>
              <a:t>A</a:t>
            </a:r>
            <a:r>
              <a:rPr b="0" i="1" lang="en-US" sz="1000" spc="-1" strike="noStrike">
                <a:solidFill>
                  <a:srgbClr val="000000"/>
                </a:solidFill>
                <a:latin typeface="Verdana"/>
                <a:ea typeface="DejaVu Sans"/>
              </a:rPr>
              <a:t>S</a:t>
            </a:r>
            <a:r>
              <a:rPr b="0" i="1" lang="en-US" sz="1000" spc="-1" strike="noStrike">
                <a:solidFill>
                  <a:srgbClr val="000000"/>
                </a:solidFill>
                <a:latin typeface="Verdana"/>
                <a:ea typeface="DejaVu Sans"/>
              </a:rPr>
              <a:t>A</a:t>
            </a:r>
            <a:r>
              <a:rPr b="0" i="1" lang="en-US" sz="1000" spc="-1" strike="noStrike">
                <a:solidFill>
                  <a:srgbClr val="000000"/>
                </a:solidFill>
                <a:latin typeface="Verdana"/>
                <a:ea typeface="DejaVu Sans"/>
              </a:rPr>
              <a:t>/</a:t>
            </a:r>
            <a:r>
              <a:rPr b="0" i="1" lang="en-US" sz="1000" spc="-1" strike="noStrike">
                <a:solidFill>
                  <a:srgbClr val="000000"/>
                </a:solidFill>
                <a:latin typeface="Verdana"/>
                <a:ea typeface="DejaVu Sans"/>
              </a:rPr>
              <a:t>G</a:t>
            </a:r>
            <a:r>
              <a:rPr b="0" i="1" lang="en-US" sz="1000" spc="-1" strike="noStrike">
                <a:solidFill>
                  <a:srgbClr val="000000"/>
                </a:solidFill>
                <a:latin typeface="Verdana"/>
                <a:ea typeface="DejaVu Sans"/>
              </a:rPr>
              <a:t>o</a:t>
            </a:r>
            <a:r>
              <a:rPr b="0" i="1" lang="en-US" sz="1000" spc="-1" strike="noStrike">
                <a:solidFill>
                  <a:srgbClr val="000000"/>
                </a:solidFill>
                <a:latin typeface="Verdana"/>
                <a:ea typeface="DejaVu Sans"/>
              </a:rPr>
              <a:t>d</a:t>
            </a:r>
            <a:r>
              <a:rPr b="0" i="1" lang="en-US" sz="1000" spc="-1" strike="noStrike">
                <a:solidFill>
                  <a:srgbClr val="000000"/>
                </a:solidFill>
                <a:latin typeface="Verdana"/>
                <a:ea typeface="DejaVu Sans"/>
              </a:rPr>
              <a:t>d</a:t>
            </a:r>
            <a:r>
              <a:rPr b="0" i="1" lang="en-US" sz="1000" spc="-1" strike="noStrike">
                <a:solidFill>
                  <a:srgbClr val="000000"/>
                </a:solidFill>
                <a:latin typeface="Verdana"/>
                <a:ea typeface="DejaVu Sans"/>
              </a:rPr>
              <a:t>a</a:t>
            </a:r>
            <a:r>
              <a:rPr b="0" i="1" lang="en-US" sz="1000" spc="-1" strike="noStrike">
                <a:solidFill>
                  <a:srgbClr val="000000"/>
                </a:solidFill>
                <a:latin typeface="Verdana"/>
                <a:ea typeface="DejaVu Sans"/>
              </a:rPr>
              <a:t>r</a:t>
            </a:r>
            <a:r>
              <a:rPr b="0" i="1" lang="en-US" sz="1000" spc="-1" strike="noStrike">
                <a:solidFill>
                  <a:srgbClr val="000000"/>
                </a:solidFill>
                <a:latin typeface="Verdana"/>
                <a:ea typeface="DejaVu Sans"/>
              </a:rPr>
              <a:t>d </a:t>
            </a:r>
            <a:r>
              <a:rPr b="0" i="1" lang="en-US" sz="1000" spc="-1" strike="noStrike">
                <a:solidFill>
                  <a:srgbClr val="000000"/>
                </a:solidFill>
                <a:latin typeface="Verdana"/>
                <a:ea typeface="DejaVu Sans"/>
              </a:rPr>
              <a:t>S</a:t>
            </a:r>
            <a:r>
              <a:rPr b="0" i="1" lang="en-US" sz="1000" spc="-1" strike="noStrike">
                <a:solidFill>
                  <a:srgbClr val="000000"/>
                </a:solidFill>
                <a:latin typeface="Verdana"/>
                <a:ea typeface="DejaVu Sans"/>
              </a:rPr>
              <a:t>p</a:t>
            </a:r>
            <a:r>
              <a:rPr b="0" i="1" lang="en-US" sz="1000" spc="-1" strike="noStrike">
                <a:solidFill>
                  <a:srgbClr val="000000"/>
                </a:solidFill>
                <a:latin typeface="Verdana"/>
                <a:ea typeface="DejaVu Sans"/>
              </a:rPr>
              <a:t>a</a:t>
            </a:r>
            <a:r>
              <a:rPr b="0" i="1" lang="en-US" sz="1000" spc="-1" strike="noStrike">
                <a:solidFill>
                  <a:srgbClr val="000000"/>
                </a:solidFill>
                <a:latin typeface="Verdana"/>
                <a:ea typeface="DejaVu Sans"/>
              </a:rPr>
              <a:t>c</a:t>
            </a:r>
            <a:r>
              <a:rPr b="0" i="1" lang="en-US" sz="1000" spc="-1" strike="noStrike">
                <a:solidFill>
                  <a:srgbClr val="000000"/>
                </a:solidFill>
                <a:latin typeface="Verdana"/>
                <a:ea typeface="DejaVu Sans"/>
              </a:rPr>
              <a:t>e</a:t>
            </a:r>
            <a:endParaRPr b="0" lang="en-US" sz="1000" spc="-1" strike="noStrike">
              <a:latin typeface="Arial"/>
            </a:endParaRPr>
          </a:p>
          <a:p>
            <a:pPr lvl="1" marL="457200" indent="-216000">
              <a:lnSpc>
                <a:spcPct val="100000"/>
              </a:lnSpc>
              <a:buClr>
                <a:srgbClr val="000000"/>
              </a:buClr>
              <a:buFont typeface="Calibri"/>
              <a:buChar char="•"/>
            </a:pPr>
            <a:r>
              <a:rPr b="0" i="1" lang="en-US" sz="1000" spc="-1" strike="noStrike">
                <a:solidFill>
                  <a:srgbClr val="000000"/>
                </a:solidFill>
                <a:latin typeface="Verdana"/>
                <a:ea typeface="DejaVu Sans"/>
              </a:rPr>
              <a:t> </a:t>
            </a:r>
            <a:r>
              <a:rPr b="0" i="1" lang="en-US" sz="1000" spc="-1" strike="noStrike">
                <a:solidFill>
                  <a:srgbClr val="000000"/>
                </a:solidFill>
                <a:latin typeface="Verdana"/>
                <a:ea typeface="DejaVu Sans"/>
              </a:rPr>
              <a:t>F</a:t>
            </a:r>
            <a:r>
              <a:rPr b="0" i="1" lang="en-US" sz="1000" spc="-1" strike="noStrike">
                <a:solidFill>
                  <a:srgbClr val="000000"/>
                </a:solidFill>
                <a:latin typeface="Verdana"/>
                <a:ea typeface="DejaVu Sans"/>
              </a:rPr>
              <a:t>l</a:t>
            </a:r>
            <a:r>
              <a:rPr b="0" i="1" lang="en-US" sz="1000" spc="-1" strike="noStrike">
                <a:solidFill>
                  <a:srgbClr val="000000"/>
                </a:solidFill>
                <a:latin typeface="Verdana"/>
                <a:ea typeface="DejaVu Sans"/>
              </a:rPr>
              <a:t>i</a:t>
            </a:r>
            <a:r>
              <a:rPr b="0" i="1" lang="en-US" sz="1000" spc="-1" strike="noStrike">
                <a:solidFill>
                  <a:srgbClr val="000000"/>
                </a:solidFill>
                <a:latin typeface="Verdana"/>
                <a:ea typeface="DejaVu Sans"/>
              </a:rPr>
              <a:t>g</a:t>
            </a:r>
            <a:r>
              <a:rPr b="0" i="1" lang="en-US" sz="1000" spc="-1" strike="noStrike">
                <a:solidFill>
                  <a:srgbClr val="000000"/>
                </a:solidFill>
                <a:latin typeface="Verdana"/>
                <a:ea typeface="DejaVu Sans"/>
              </a:rPr>
              <a:t>h</a:t>
            </a:r>
            <a:r>
              <a:rPr b="0" i="1" lang="en-US" sz="1000" spc="-1" strike="noStrike">
                <a:solidFill>
                  <a:srgbClr val="000000"/>
                </a:solidFill>
                <a:latin typeface="Verdana"/>
                <a:ea typeface="DejaVu Sans"/>
              </a:rPr>
              <a:t>t</a:t>
            </a:r>
            <a:r>
              <a:rPr b="0" i="1" lang="en-US" sz="1000" spc="-1" strike="noStrike">
                <a:solidFill>
                  <a:srgbClr val="000000"/>
                </a:solidFill>
                <a:latin typeface="Verdana"/>
                <a:ea typeface="DejaVu Sans"/>
              </a:rPr>
              <a:t> </a:t>
            </a:r>
            <a:r>
              <a:rPr b="0" i="1" lang="en-US" sz="1000" spc="-1" strike="noStrike">
                <a:solidFill>
                  <a:srgbClr val="000000"/>
                </a:solidFill>
                <a:latin typeface="Verdana"/>
                <a:ea typeface="DejaVu Sans"/>
              </a:rPr>
              <a:t>C</a:t>
            </a:r>
            <a:r>
              <a:rPr b="0" i="1" lang="en-US" sz="1000" spc="-1" strike="noStrike">
                <a:solidFill>
                  <a:srgbClr val="000000"/>
                </a:solidFill>
                <a:latin typeface="Verdana"/>
                <a:ea typeface="DejaVu Sans"/>
              </a:rPr>
              <a:t>e</a:t>
            </a:r>
            <a:r>
              <a:rPr b="0" i="1" lang="en-US" sz="1000" spc="-1" strike="noStrike">
                <a:solidFill>
                  <a:srgbClr val="000000"/>
                </a:solidFill>
                <a:latin typeface="Verdana"/>
                <a:ea typeface="DejaVu Sans"/>
              </a:rPr>
              <a:t>n</a:t>
            </a:r>
            <a:r>
              <a:rPr b="0" i="1" lang="en-US" sz="1000" spc="-1" strike="noStrike">
                <a:solidFill>
                  <a:srgbClr val="000000"/>
                </a:solidFill>
                <a:latin typeface="Verdana"/>
                <a:ea typeface="DejaVu Sans"/>
              </a:rPr>
              <a:t>t</a:t>
            </a:r>
            <a:r>
              <a:rPr b="0" i="1" lang="en-US" sz="1000" spc="-1" strike="noStrike">
                <a:solidFill>
                  <a:srgbClr val="000000"/>
                </a:solidFill>
                <a:latin typeface="Verdana"/>
                <a:ea typeface="DejaVu Sans"/>
              </a:rPr>
              <a:t>e</a:t>
            </a:r>
            <a:r>
              <a:rPr b="0" i="1" lang="en-US" sz="1000" spc="-1" strike="noStrike">
                <a:solidFill>
                  <a:srgbClr val="000000"/>
                </a:solidFill>
                <a:latin typeface="Verdana"/>
                <a:ea typeface="DejaVu Sans"/>
              </a:rPr>
              <a:t>r</a:t>
            </a:r>
            <a:endParaRPr b="0" lang="en-US" sz="1000" spc="-1" strike="noStrike">
              <a:latin typeface="Arial"/>
            </a:endParaRPr>
          </a:p>
        </p:txBody>
      </p:sp>
      <p:sp>
        <p:nvSpPr>
          <p:cNvPr id="426" name="CustomShape 3"/>
          <p:cNvSpPr/>
          <p:nvPr/>
        </p:nvSpPr>
        <p:spPr>
          <a:xfrm>
            <a:off x="243720" y="593640"/>
            <a:ext cx="2606400" cy="82476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4800" spc="-1" strike="noStrike">
                <a:solidFill>
                  <a:srgbClr val="000000"/>
                </a:solidFill>
                <a:latin typeface="arial"/>
                <a:ea typeface="Times New Roman"/>
              </a:rPr>
              <a:t>Flooding</a:t>
            </a:r>
            <a:r>
              <a:rPr b="0" i="1" lang="en-US" sz="2600" spc="-1" strike="noStrike">
                <a:solidFill>
                  <a:srgbClr val="000000"/>
                </a:solidFill>
                <a:latin typeface="arial"/>
                <a:ea typeface="Times New Roman"/>
              </a:rPr>
              <a:t> </a:t>
            </a:r>
            <a:endParaRPr b="0" lang="en-US" sz="2600" spc="-1" strike="noStrike">
              <a:latin typeface="Arial"/>
            </a:endParaRPr>
          </a:p>
        </p:txBody>
      </p:sp>
      <p:pic>
        <p:nvPicPr>
          <p:cNvPr id="427" name="Picture 5" descr=""/>
          <p:cNvPicPr/>
          <p:nvPr/>
        </p:nvPicPr>
        <p:blipFill>
          <a:blip r:embed="rId1"/>
          <a:stretch/>
        </p:blipFill>
        <p:spPr>
          <a:xfrm>
            <a:off x="6492240" y="678960"/>
            <a:ext cx="2369520" cy="2779560"/>
          </a:xfrm>
          <a:prstGeom prst="rect">
            <a:avLst/>
          </a:prstGeom>
          <a:ln>
            <a:noFill/>
          </a:ln>
        </p:spPr>
      </p:pic>
      <p:pic>
        <p:nvPicPr>
          <p:cNvPr id="428" name="Picture 6" descr=""/>
          <p:cNvPicPr/>
          <p:nvPr/>
        </p:nvPicPr>
        <p:blipFill>
          <a:blip r:embed="rId2"/>
          <a:stretch/>
        </p:blipFill>
        <p:spPr>
          <a:xfrm>
            <a:off x="6492240" y="3585600"/>
            <a:ext cx="2380680" cy="2925360"/>
          </a:xfrm>
          <a:prstGeom prst="rect">
            <a:avLst/>
          </a:prstGeom>
          <a:ln>
            <a:noFill/>
          </a:ln>
        </p:spPr>
      </p:pic>
      <p:sp>
        <p:nvSpPr>
          <p:cNvPr id="429" name="CustomShape 4"/>
          <p:cNvSpPr/>
          <p:nvPr/>
        </p:nvSpPr>
        <p:spPr>
          <a:xfrm>
            <a:off x="365760" y="1462320"/>
            <a:ext cx="4800240" cy="3566520"/>
          </a:xfrm>
          <a:prstGeom prst="rect">
            <a:avLst/>
          </a:prstGeom>
          <a:noFill/>
          <a:ln>
            <a:noFill/>
          </a:ln>
        </p:spPr>
        <p:style>
          <a:lnRef idx="0"/>
          <a:fillRef idx="0"/>
          <a:effectRef idx="0"/>
          <a:fontRef idx="minor"/>
        </p:style>
        <p:txBody>
          <a:bodyPr lIns="90000" rIns="90000" tIns="46800" bIns="46800"/>
          <a:p>
            <a:pPr marL="285480" indent="-285120">
              <a:lnSpc>
                <a:spcPct val="120000"/>
              </a:lnSpc>
              <a:buClr>
                <a:srgbClr val="000000"/>
              </a:buClr>
              <a:buFont typeface="Courier New"/>
              <a:buChar char="o"/>
            </a:pPr>
            <a:r>
              <a:rPr b="0" lang="en-US" sz="2200" spc="-1" strike="noStrike">
                <a:solidFill>
                  <a:srgbClr val="1f497d"/>
                </a:solidFill>
                <a:latin typeface="arial"/>
                <a:ea typeface="Arial"/>
              </a:rPr>
              <a:t>Compare imagery from before a flood event and at different stages as it peaks and recedes. </a:t>
            </a:r>
            <a:endParaRPr b="0" lang="en-US" sz="2200" spc="-1" strike="noStrike">
              <a:latin typeface="Arial"/>
            </a:endParaRPr>
          </a:p>
          <a:p>
            <a:pPr>
              <a:lnSpc>
                <a:spcPct val="120000"/>
              </a:lnSpc>
            </a:pPr>
            <a:endParaRPr b="0" lang="en-US" sz="2200" spc="-1" strike="noStrike">
              <a:latin typeface="Arial"/>
            </a:endParaRPr>
          </a:p>
          <a:p>
            <a:pPr marL="285480" indent="-285120">
              <a:lnSpc>
                <a:spcPct val="120000"/>
              </a:lnSpc>
              <a:buClr>
                <a:srgbClr val="000000"/>
              </a:buClr>
              <a:buFont typeface="Courier New"/>
              <a:buChar char="o"/>
            </a:pPr>
            <a:r>
              <a:rPr b="0" lang="en-US" sz="2200" spc="-1" strike="noStrike">
                <a:solidFill>
                  <a:srgbClr val="1f497d"/>
                </a:solidFill>
                <a:latin typeface="arial"/>
                <a:ea typeface="Arial"/>
              </a:rPr>
              <a:t> </a:t>
            </a:r>
            <a:r>
              <a:rPr b="0" lang="en-US" sz="2200" spc="-1" strike="noStrike">
                <a:solidFill>
                  <a:srgbClr val="1f497d"/>
                </a:solidFill>
                <a:latin typeface="arial"/>
                <a:ea typeface="Arial"/>
              </a:rPr>
              <a:t>Overlaying GIS layers provides information about the areas that have been inundated.</a:t>
            </a:r>
            <a:endParaRPr b="0" lang="en-US" sz="2200" spc="-1" strike="noStrike">
              <a:latin typeface="Arial"/>
            </a:endParaRPr>
          </a:p>
          <a:p>
            <a:pPr>
              <a:lnSpc>
                <a:spcPct val="120000"/>
              </a:lnSpc>
            </a:pPr>
            <a:endParaRPr b="0" lang="en-US" sz="2200" spc="-1" strike="noStrike">
              <a:latin typeface="Arial"/>
            </a:endParaRPr>
          </a:p>
          <a:p>
            <a:pPr marL="285480" indent="-285120">
              <a:lnSpc>
                <a:spcPct val="120000"/>
              </a:lnSpc>
              <a:buClr>
                <a:srgbClr val="000000"/>
              </a:buClr>
              <a:buFont typeface="Courier New"/>
              <a:buChar char="o"/>
            </a:pPr>
            <a:r>
              <a:rPr b="0" lang="en-US" sz="2200" spc="-1" strike="noStrike">
                <a:solidFill>
                  <a:srgbClr val="1f497d"/>
                </a:solidFill>
                <a:latin typeface="arial"/>
                <a:ea typeface="Arial"/>
              </a:rPr>
              <a:t> </a:t>
            </a:r>
            <a:r>
              <a:rPr b="0" lang="en-US" sz="2200" spc="-1" strike="noStrike">
                <a:solidFill>
                  <a:srgbClr val="1f497d"/>
                </a:solidFill>
                <a:latin typeface="arial"/>
                <a:ea typeface="Arial"/>
              </a:rPr>
              <a:t>Map extent of flooded forests</a:t>
            </a:r>
            <a:endParaRPr b="0" lang="en-US" sz="2200" spc="-1" strike="noStrike">
              <a:latin typeface="Arial"/>
            </a:endParaRPr>
          </a:p>
        </p:txBody>
      </p:sp>
      <p:sp>
        <p:nvSpPr>
          <p:cNvPr id="430" name="CustomShape 5"/>
          <p:cNvSpPr/>
          <p:nvPr/>
        </p:nvSpPr>
        <p:spPr>
          <a:xfrm>
            <a:off x="1581120" y="5852160"/>
            <a:ext cx="4819320" cy="601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1f497d"/>
                </a:solidFill>
                <a:latin typeface="arial"/>
              </a:rPr>
              <a:t>Confluence of Mississippi and Missouri Rivers</a:t>
            </a:r>
            <a:endParaRPr b="0" lang="en-US" sz="1800" spc="-1" strike="noStrike">
              <a:latin typeface="Arial"/>
            </a:endParaRPr>
          </a:p>
          <a:p>
            <a:pPr algn="ctr">
              <a:lnSpc>
                <a:spcPct val="100000"/>
              </a:lnSpc>
            </a:pPr>
            <a:r>
              <a:rPr b="0" lang="en-US" sz="1800" spc="-1" strike="noStrike">
                <a:solidFill>
                  <a:srgbClr val="1f497d"/>
                </a:solidFill>
                <a:latin typeface="arial"/>
              </a:rPr>
              <a:t>During Flood of 1993</a:t>
            </a:r>
            <a:endParaRPr b="0" lang="en-US" sz="1800" spc="-1" strike="noStrike">
              <a:latin typeface="Arial"/>
            </a:endParaRPr>
          </a:p>
        </p:txBody>
      </p:sp>
      <p:sp>
        <p:nvSpPr>
          <p:cNvPr id="431" name="CustomShape 6"/>
          <p:cNvSpPr/>
          <p:nvPr/>
        </p:nvSpPr>
        <p:spPr>
          <a:xfrm>
            <a:off x="5303520" y="1737360"/>
            <a:ext cx="116928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1f497d"/>
                </a:solidFill>
                <a:latin typeface="arial"/>
              </a:rPr>
              <a:t>Pre- flood</a:t>
            </a:r>
            <a:endParaRPr b="0" lang="en-US" sz="1800" spc="-1" strike="noStrike">
              <a:latin typeface="Arial"/>
            </a:endParaRPr>
          </a:p>
        </p:txBody>
      </p:sp>
      <p:sp>
        <p:nvSpPr>
          <p:cNvPr id="432" name="CustomShape 7"/>
          <p:cNvSpPr/>
          <p:nvPr/>
        </p:nvSpPr>
        <p:spPr>
          <a:xfrm>
            <a:off x="5231160" y="5048640"/>
            <a:ext cx="127008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1f497d"/>
                </a:solidFill>
                <a:latin typeface="arial"/>
              </a:rPr>
              <a:t>Peak-flood</a:t>
            </a:r>
            <a:endParaRPr b="0" lang="en-US" sz="1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88560" y="548640"/>
            <a:ext cx="4845960" cy="777240"/>
          </a:xfrm>
          <a:prstGeom prst="rect">
            <a:avLst/>
          </a:prstGeom>
          <a:noFill/>
          <a:ln>
            <a:noFill/>
          </a:ln>
        </p:spPr>
        <p:style>
          <a:lnRef idx="0"/>
          <a:fillRef idx="0"/>
          <a:effectRef idx="0"/>
          <a:fontRef idx="minor"/>
        </p:style>
        <p:txBody>
          <a:bodyPr lIns="90000" rIns="90000" tIns="45000" bIns="45000" anchor="ctr"/>
          <a:p>
            <a:pPr marL="216000" indent="-215640">
              <a:lnSpc>
                <a:spcPct val="100000"/>
              </a:lnSpc>
              <a:buClr>
                <a:srgbClr val="000000"/>
              </a:buClr>
              <a:buSzPct val="45000"/>
              <a:buFont typeface="Wingdings" charset="2"/>
              <a:buChar char=""/>
            </a:pPr>
            <a:r>
              <a:rPr b="0" lang="en-US" sz="3600" spc="-1" strike="noStrike">
                <a:solidFill>
                  <a:srgbClr val="000000"/>
                </a:solidFill>
                <a:latin typeface="Arial"/>
              </a:rPr>
              <a:t>Weather </a:t>
            </a:r>
            <a:r>
              <a:rPr b="0" lang="en-US" sz="3600" spc="-1" strike="noStrike">
                <a:solidFill>
                  <a:srgbClr val="000000"/>
                </a:solidFill>
                <a:latin typeface="Arial"/>
              </a:rPr>
              <a:t>after-effects</a:t>
            </a:r>
            <a:endParaRPr b="0" lang="en-US" sz="3600" spc="-1" strike="noStrike">
              <a:latin typeface="Arial"/>
            </a:endParaRPr>
          </a:p>
        </p:txBody>
      </p:sp>
      <p:pic>
        <p:nvPicPr>
          <p:cNvPr id="434" name="Picture 2" descr=""/>
          <p:cNvPicPr/>
          <p:nvPr/>
        </p:nvPicPr>
        <p:blipFill>
          <a:blip r:embed="rId1"/>
          <a:stretch/>
        </p:blipFill>
        <p:spPr>
          <a:xfrm>
            <a:off x="451800" y="1875600"/>
            <a:ext cx="5164920" cy="3610440"/>
          </a:xfrm>
          <a:prstGeom prst="rect">
            <a:avLst/>
          </a:prstGeom>
          <a:ln>
            <a:noFill/>
          </a:ln>
        </p:spPr>
      </p:pic>
      <p:pic>
        <p:nvPicPr>
          <p:cNvPr id="435" name="Picture 3" descr=""/>
          <p:cNvPicPr/>
          <p:nvPr/>
        </p:nvPicPr>
        <p:blipFill>
          <a:blip r:embed="rId2"/>
          <a:stretch/>
        </p:blipFill>
        <p:spPr>
          <a:xfrm>
            <a:off x="5943600" y="996120"/>
            <a:ext cx="3108600" cy="2076840"/>
          </a:xfrm>
          <a:prstGeom prst="rect">
            <a:avLst/>
          </a:prstGeom>
          <a:ln>
            <a:noFill/>
          </a:ln>
        </p:spPr>
      </p:pic>
      <p:pic>
        <p:nvPicPr>
          <p:cNvPr id="436" name="Picture 4" descr=""/>
          <p:cNvPicPr/>
          <p:nvPr/>
        </p:nvPicPr>
        <p:blipFill>
          <a:blip r:embed="rId3"/>
          <a:stretch/>
        </p:blipFill>
        <p:spPr>
          <a:xfrm>
            <a:off x="6489360" y="3449520"/>
            <a:ext cx="2194200" cy="3349440"/>
          </a:xfrm>
          <a:prstGeom prst="rect">
            <a:avLst/>
          </a:prstGeom>
          <a:ln>
            <a:noFill/>
          </a:ln>
        </p:spPr>
      </p:pic>
      <p:sp>
        <p:nvSpPr>
          <p:cNvPr id="437" name="CustomShape 2"/>
          <p:cNvSpPr/>
          <p:nvPr/>
        </p:nvSpPr>
        <p:spPr>
          <a:xfrm>
            <a:off x="365760" y="1369440"/>
            <a:ext cx="4843800" cy="459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2400" spc="-1" strike="noStrike">
                <a:solidFill>
                  <a:srgbClr val="1f497d"/>
                </a:solidFill>
                <a:latin typeface="Calibri"/>
                <a:ea typeface="DejaVu Sans"/>
              </a:rPr>
              <a:t>Hurricane Sandy, Monday October 29</a:t>
            </a:r>
            <a:endParaRPr b="0" lang="en-US" sz="2400" spc="-1" strike="noStrike">
              <a:latin typeface="Arial"/>
            </a:endParaRPr>
          </a:p>
        </p:txBody>
      </p:sp>
      <p:sp>
        <p:nvSpPr>
          <p:cNvPr id="438" name="CustomShape 3"/>
          <p:cNvSpPr/>
          <p:nvPr/>
        </p:nvSpPr>
        <p:spPr>
          <a:xfrm>
            <a:off x="6264360" y="3106440"/>
            <a:ext cx="2513520" cy="367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1800" spc="-1" strike="noStrike">
                <a:solidFill>
                  <a:srgbClr val="1f497d"/>
                </a:solidFill>
                <a:latin typeface="Calibri"/>
                <a:ea typeface="DejaVu Sans"/>
              </a:rPr>
              <a:t>Mantoloking New Jersey </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96480" y="540720"/>
            <a:ext cx="5538600" cy="70308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4000" spc="-1" strike="noStrike">
                <a:solidFill>
                  <a:srgbClr val="000000"/>
                </a:solidFill>
                <a:latin typeface="arial"/>
                <a:ea typeface="Times New Roman"/>
              </a:rPr>
              <a:t>Monitoring Ocean Color</a:t>
            </a:r>
            <a:endParaRPr b="0" lang="en-US" sz="4000" spc="-1" strike="noStrike">
              <a:latin typeface="Arial"/>
            </a:endParaRPr>
          </a:p>
        </p:txBody>
      </p:sp>
      <p:pic>
        <p:nvPicPr>
          <p:cNvPr id="440" name="Picture 3" descr=""/>
          <p:cNvPicPr/>
          <p:nvPr/>
        </p:nvPicPr>
        <p:blipFill>
          <a:blip r:embed="rId1"/>
          <a:stretch/>
        </p:blipFill>
        <p:spPr>
          <a:xfrm>
            <a:off x="304920" y="1447920"/>
            <a:ext cx="3809520" cy="1863360"/>
          </a:xfrm>
          <a:prstGeom prst="rect">
            <a:avLst/>
          </a:prstGeom>
          <a:ln>
            <a:noFill/>
          </a:ln>
        </p:spPr>
      </p:pic>
      <p:pic>
        <p:nvPicPr>
          <p:cNvPr id="441" name="Picture 4" descr=""/>
          <p:cNvPicPr/>
          <p:nvPr/>
        </p:nvPicPr>
        <p:blipFill>
          <a:blip r:embed="rId2"/>
          <a:stretch/>
        </p:blipFill>
        <p:spPr>
          <a:xfrm>
            <a:off x="304920" y="3886200"/>
            <a:ext cx="2590200" cy="1726920"/>
          </a:xfrm>
          <a:prstGeom prst="rect">
            <a:avLst/>
          </a:prstGeom>
          <a:ln>
            <a:noFill/>
          </a:ln>
        </p:spPr>
      </p:pic>
      <p:pic>
        <p:nvPicPr>
          <p:cNvPr id="442" name="Picture 5" descr=""/>
          <p:cNvPicPr/>
          <p:nvPr/>
        </p:nvPicPr>
        <p:blipFill>
          <a:blip r:embed="rId3"/>
          <a:stretch/>
        </p:blipFill>
        <p:spPr>
          <a:xfrm>
            <a:off x="3048120" y="3886200"/>
            <a:ext cx="1109160" cy="1752120"/>
          </a:xfrm>
          <a:prstGeom prst="rect">
            <a:avLst/>
          </a:prstGeom>
          <a:ln>
            <a:noFill/>
          </a:ln>
        </p:spPr>
      </p:pic>
      <p:sp>
        <p:nvSpPr>
          <p:cNvPr id="443" name="CustomShape 2"/>
          <p:cNvSpPr/>
          <p:nvPr/>
        </p:nvSpPr>
        <p:spPr>
          <a:xfrm>
            <a:off x="1523880" y="5791320"/>
            <a:ext cx="1523880" cy="24408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NASA</a:t>
            </a:r>
            <a:endParaRPr b="0" lang="en-US" sz="1000" spc="-1" strike="noStrike">
              <a:latin typeface="Arial"/>
            </a:endParaRPr>
          </a:p>
        </p:txBody>
      </p:sp>
      <p:sp>
        <p:nvSpPr>
          <p:cNvPr id="444" name="CustomShape 3"/>
          <p:cNvSpPr/>
          <p:nvPr/>
        </p:nvSpPr>
        <p:spPr>
          <a:xfrm>
            <a:off x="1447920" y="3429000"/>
            <a:ext cx="1523520" cy="24408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NASA</a:t>
            </a:r>
            <a:endParaRPr b="0" lang="en-US" sz="1000" spc="-1" strike="noStrike">
              <a:latin typeface="Arial"/>
            </a:endParaRPr>
          </a:p>
        </p:txBody>
      </p:sp>
      <p:sp>
        <p:nvSpPr>
          <p:cNvPr id="445" name="CustomShape 4"/>
          <p:cNvSpPr/>
          <p:nvPr/>
        </p:nvSpPr>
        <p:spPr>
          <a:xfrm>
            <a:off x="4191120" y="1371600"/>
            <a:ext cx="4952520" cy="4482720"/>
          </a:xfrm>
          <a:prstGeom prst="rect">
            <a:avLst/>
          </a:prstGeom>
          <a:noFill/>
          <a:ln>
            <a:noFill/>
          </a:ln>
        </p:spPr>
        <p:style>
          <a:lnRef idx="0"/>
          <a:fillRef idx="0"/>
          <a:effectRef idx="0"/>
          <a:fontRef idx="minor"/>
        </p:style>
        <p:txBody>
          <a:bodyPr lIns="90000" rIns="90000" tIns="46800" bIns="46800"/>
          <a:p>
            <a:pPr marL="285480" indent="-285120">
              <a:lnSpc>
                <a:spcPct val="100000"/>
              </a:lnSpc>
              <a:buClr>
                <a:srgbClr val="000000"/>
              </a:buClr>
              <a:buFont typeface="Courier New"/>
              <a:buChar char="o"/>
            </a:pPr>
            <a:r>
              <a:rPr b="0" lang="en-US" sz="1800" spc="-1" strike="noStrike">
                <a:solidFill>
                  <a:srgbClr val="1f497d"/>
                </a:solidFill>
                <a:latin typeface="arial"/>
                <a:ea typeface="DejaVu Sans"/>
              </a:rPr>
              <a:t>Surges in </a:t>
            </a:r>
            <a:r>
              <a:rPr b="0" lang="en-US" sz="1800" spc="-1" strike="noStrike">
                <a:solidFill>
                  <a:srgbClr val="1f497d"/>
                </a:solidFill>
                <a:latin typeface="arial"/>
                <a:ea typeface="DejaVu Sans"/>
              </a:rPr>
              <a:t>phytoplankton</a:t>
            </a:r>
            <a:r>
              <a:rPr b="0" i="1" lang="en-US" sz="1800" spc="-1" strike="noStrike">
                <a:solidFill>
                  <a:srgbClr val="1f497d"/>
                </a:solidFill>
                <a:latin typeface="arial"/>
                <a:ea typeface="DejaVu Sans"/>
              </a:rPr>
              <a:t> </a:t>
            </a:r>
            <a:r>
              <a:rPr b="0" lang="en-US" sz="1800" spc="-1" strike="noStrike">
                <a:solidFill>
                  <a:srgbClr val="1f497d"/>
                </a:solidFill>
                <a:latin typeface="arial"/>
                <a:ea typeface="DejaVu Sans"/>
              </a:rPr>
              <a:t>appear </a:t>
            </a:r>
            <a:r>
              <a:rPr b="0" lang="en-US" sz="1800" spc="-1" strike="noStrike">
                <a:solidFill>
                  <a:srgbClr val="1f497d"/>
                </a:solidFill>
                <a:latin typeface="arial"/>
                <a:ea typeface="DejaVu Sans"/>
              </a:rPr>
              <a:t>as sudden bright </a:t>
            </a:r>
            <a:r>
              <a:rPr b="0" lang="en-US" sz="1800" spc="-1" strike="noStrike">
                <a:solidFill>
                  <a:srgbClr val="1f497d"/>
                </a:solidFill>
                <a:latin typeface="arial"/>
                <a:ea typeface="DejaVu Sans"/>
              </a:rPr>
              <a:t>blooms in satellite </a:t>
            </a:r>
            <a:r>
              <a:rPr b="0" lang="en-US" sz="1800" spc="-1" strike="noStrike">
                <a:solidFill>
                  <a:srgbClr val="1f497d"/>
                </a:solidFill>
                <a:latin typeface="arial"/>
                <a:ea typeface="DejaVu Sans"/>
              </a:rPr>
              <a:t>images  </a:t>
            </a:r>
            <a:endParaRPr b="0" lang="en-US" sz="1800" spc="-1" strike="noStrike">
              <a:latin typeface="Arial"/>
            </a:endParaRPr>
          </a:p>
          <a:p>
            <a:pPr>
              <a:lnSpc>
                <a:spcPct val="100000"/>
              </a:lnSpc>
            </a:pPr>
            <a:endParaRPr b="0" lang="en-US" sz="1800" spc="-1" strike="noStrike">
              <a:latin typeface="Arial"/>
            </a:endParaRPr>
          </a:p>
          <a:p>
            <a:pPr marL="285480" indent="-285120">
              <a:lnSpc>
                <a:spcPct val="100000"/>
              </a:lnSpc>
              <a:buClr>
                <a:srgbClr val="000000"/>
              </a:buClr>
              <a:buFont typeface="Courier New"/>
              <a:buChar char="o"/>
            </a:pPr>
            <a:r>
              <a:rPr b="0" lang="en-US" sz="1800" spc="-1" strike="noStrike">
                <a:solidFill>
                  <a:srgbClr val="1f497d"/>
                </a:solidFill>
                <a:latin typeface="arial"/>
                <a:ea typeface="DejaVu Sans"/>
              </a:rPr>
              <a:t>In contrast, relatively </a:t>
            </a:r>
            <a:r>
              <a:rPr b="0" lang="en-US" sz="1800" spc="-1" strike="noStrike">
                <a:solidFill>
                  <a:srgbClr val="1f497d"/>
                </a:solidFill>
                <a:latin typeface="arial"/>
                <a:ea typeface="DejaVu Sans"/>
              </a:rPr>
              <a:t>low fluorescence </a:t>
            </a:r>
            <a:r>
              <a:rPr b="0" lang="en-US" sz="1800" spc="-1" strike="noStrike">
                <a:solidFill>
                  <a:srgbClr val="1f497d"/>
                </a:solidFill>
                <a:latin typeface="arial"/>
                <a:ea typeface="DejaVu Sans"/>
              </a:rPr>
              <a:t>indicates a healthy </a:t>
            </a:r>
            <a:r>
              <a:rPr b="0" lang="en-US" sz="1800" spc="-1" strike="noStrike">
                <a:solidFill>
                  <a:srgbClr val="1f497d"/>
                </a:solidFill>
                <a:latin typeface="arial"/>
                <a:ea typeface="DejaVu Sans"/>
              </a:rPr>
              <a:t>area and appears </a:t>
            </a:r>
            <a:r>
              <a:rPr b="0" lang="en-US" sz="1800" spc="-1" strike="noStrike">
                <a:solidFill>
                  <a:srgbClr val="1f497d"/>
                </a:solidFill>
                <a:latin typeface="arial"/>
                <a:ea typeface="DejaVu Sans"/>
              </a:rPr>
              <a:t>darker  </a:t>
            </a:r>
            <a:endParaRPr b="0" lang="en-US" sz="1800" spc="-1" strike="noStrike">
              <a:latin typeface="Arial"/>
            </a:endParaRPr>
          </a:p>
          <a:p>
            <a:pPr>
              <a:lnSpc>
                <a:spcPct val="100000"/>
              </a:lnSpc>
            </a:pPr>
            <a:endParaRPr b="0" lang="en-US" sz="1800" spc="-1" strike="noStrike">
              <a:latin typeface="Arial"/>
            </a:endParaRPr>
          </a:p>
          <a:p>
            <a:pPr marL="285480" indent="-285120">
              <a:lnSpc>
                <a:spcPct val="100000"/>
              </a:lnSpc>
              <a:buClr>
                <a:srgbClr val="000000"/>
              </a:buClr>
              <a:buFont typeface="Courier New"/>
              <a:buChar char="o"/>
            </a:pPr>
            <a:r>
              <a:rPr b="0" lang="en-US" sz="1800" spc="-1" strike="noStrike">
                <a:solidFill>
                  <a:srgbClr val="1f497d"/>
                </a:solidFill>
                <a:latin typeface="arial"/>
                <a:ea typeface="DejaVu Sans"/>
              </a:rPr>
              <a:t>Primary productivity </a:t>
            </a:r>
            <a:r>
              <a:rPr b="0" lang="en-US" sz="1800" spc="-1" strike="noStrike">
                <a:solidFill>
                  <a:srgbClr val="1f497d"/>
                </a:solidFill>
                <a:latin typeface="arial"/>
                <a:ea typeface="DejaVu Sans"/>
              </a:rPr>
              <a:t>can be measured by </a:t>
            </a:r>
            <a:r>
              <a:rPr b="0" lang="en-US" sz="1800" spc="-1" strike="noStrike">
                <a:solidFill>
                  <a:srgbClr val="1f497d"/>
                </a:solidFill>
                <a:latin typeface="arial"/>
                <a:ea typeface="DejaVu Sans"/>
              </a:rPr>
              <a:t>determining the </a:t>
            </a:r>
            <a:r>
              <a:rPr b="0" lang="en-US" sz="1800" spc="-1" strike="noStrike">
                <a:solidFill>
                  <a:srgbClr val="1f497d"/>
                </a:solidFill>
                <a:latin typeface="arial"/>
                <a:ea typeface="DejaVu Sans"/>
              </a:rPr>
              <a:t>amount of light </a:t>
            </a:r>
            <a:r>
              <a:rPr b="0" lang="en-US" sz="1800" spc="-1" strike="noStrike">
                <a:solidFill>
                  <a:srgbClr val="1f497d"/>
                </a:solidFill>
                <a:latin typeface="arial"/>
                <a:ea typeface="DejaVu Sans"/>
              </a:rPr>
              <a:t>absorbed by </a:t>
            </a:r>
            <a:r>
              <a:rPr b="0" lang="en-US" sz="1800" spc="-1" strike="noStrike">
                <a:solidFill>
                  <a:srgbClr val="1f497d"/>
                </a:solidFill>
                <a:latin typeface="arial"/>
                <a:ea typeface="DejaVu Sans"/>
              </a:rPr>
              <a:t>phytoplankton </a:t>
            </a:r>
            <a:r>
              <a:rPr b="0" lang="en-US" sz="1800" spc="-1" strike="noStrike">
                <a:solidFill>
                  <a:srgbClr val="1f497d"/>
                </a:solidFill>
                <a:latin typeface="arial"/>
                <a:ea typeface="DejaVu Sans"/>
              </a:rPr>
              <a:t>chlorophyll  </a:t>
            </a:r>
            <a:endParaRPr b="0" lang="en-US" sz="1800" spc="-1" strike="noStrike">
              <a:latin typeface="Arial"/>
            </a:endParaRPr>
          </a:p>
          <a:p>
            <a:pPr>
              <a:lnSpc>
                <a:spcPct val="100000"/>
              </a:lnSpc>
            </a:pPr>
            <a:endParaRPr b="0" lang="en-US" sz="1800" spc="-1" strike="noStrike">
              <a:latin typeface="Arial"/>
            </a:endParaRPr>
          </a:p>
          <a:p>
            <a:pPr marL="285480" indent="-285120">
              <a:lnSpc>
                <a:spcPct val="100000"/>
              </a:lnSpc>
              <a:buClr>
                <a:srgbClr val="000000"/>
              </a:buClr>
              <a:buFont typeface="Courier New"/>
              <a:buChar char="o"/>
            </a:pPr>
            <a:r>
              <a:rPr b="0" lang="en-US" sz="1800" spc="-1" strike="noStrike">
                <a:solidFill>
                  <a:srgbClr val="1f497d"/>
                </a:solidFill>
                <a:latin typeface="arial"/>
                <a:ea typeface="DejaVu Sans"/>
              </a:rPr>
              <a:t>Sensors detect </a:t>
            </a:r>
            <a:r>
              <a:rPr b="0" lang="en-US" sz="1800" spc="-1" strike="noStrike">
                <a:solidFill>
                  <a:srgbClr val="1f497d"/>
                </a:solidFill>
                <a:latin typeface="arial"/>
                <a:ea typeface="DejaVu Sans"/>
              </a:rPr>
              <a:t>variations in the </a:t>
            </a:r>
            <a:r>
              <a:rPr b="0" lang="en-US" sz="1800" spc="-1" strike="noStrike">
                <a:solidFill>
                  <a:srgbClr val="1f497d"/>
                </a:solidFill>
                <a:latin typeface="arial"/>
                <a:ea typeface="DejaVu Sans"/>
              </a:rPr>
              <a:t>intensity of light, </a:t>
            </a:r>
            <a:r>
              <a:rPr b="0" lang="en-US" sz="1800" spc="-1" strike="noStrike">
                <a:solidFill>
                  <a:srgbClr val="1f497d"/>
                </a:solidFill>
                <a:latin typeface="arial"/>
                <a:ea typeface="DejaVu Sans"/>
              </a:rPr>
              <a:t>called ocean color, at </a:t>
            </a:r>
            <a:r>
              <a:rPr b="0" lang="en-US" sz="1800" spc="-1" strike="noStrike">
                <a:solidFill>
                  <a:srgbClr val="1f497d"/>
                </a:solidFill>
                <a:latin typeface="arial"/>
                <a:ea typeface="DejaVu Sans"/>
              </a:rPr>
              <a:t>the ocean surface</a:t>
            </a:r>
            <a:endParaRPr b="0" lang="en-US" sz="1800" spc="-1" strike="noStrike">
              <a:latin typeface="Arial"/>
            </a:endParaRPr>
          </a:p>
          <a:p>
            <a:pPr>
              <a:lnSpc>
                <a:spcPct val="100000"/>
              </a:lnSpc>
            </a:pPr>
            <a:endParaRPr b="0" lang="en-US" sz="1800" spc="-1" strike="noStrike">
              <a:latin typeface="Arial"/>
            </a:endParaRPr>
          </a:p>
          <a:p>
            <a:pPr marL="285480" indent="-285120">
              <a:lnSpc>
                <a:spcPct val="100000"/>
              </a:lnSpc>
              <a:buClr>
                <a:srgbClr val="000000"/>
              </a:buClr>
              <a:buFont typeface="Courier New"/>
              <a:buChar char="o"/>
            </a:pPr>
            <a:r>
              <a:rPr b="0" lang="en-US" sz="1800" spc="-1" strike="noStrike">
                <a:solidFill>
                  <a:srgbClr val="1f497d"/>
                </a:solidFill>
                <a:latin typeface="arial"/>
                <a:ea typeface="DejaVu Sans"/>
              </a:rPr>
              <a:t>Specific bands detect </a:t>
            </a:r>
            <a:r>
              <a:rPr b="0" lang="en-US" sz="1800" spc="-1" strike="noStrike">
                <a:solidFill>
                  <a:srgbClr val="1f497d"/>
                </a:solidFill>
                <a:latin typeface="arial"/>
                <a:ea typeface="DejaVu Sans"/>
              </a:rPr>
              <a:t>chlorophyll absorption</a:t>
            </a:r>
            <a:endParaRPr b="0" lang="en-US" sz="1800" spc="-1" strike="noStrike">
              <a:latin typeface="Arial"/>
            </a:endParaRPr>
          </a:p>
        </p:txBody>
      </p:sp>
      <p:sp>
        <p:nvSpPr>
          <p:cNvPr id="446" name="CustomShape 5"/>
          <p:cNvSpPr/>
          <p:nvPr/>
        </p:nvSpPr>
        <p:spPr>
          <a:xfrm>
            <a:off x="0" y="4491000"/>
            <a:ext cx="9143640" cy="367920"/>
          </a:xfrm>
          <a:prstGeom prst="rect">
            <a:avLst/>
          </a:prstGeom>
          <a:noFill/>
          <a:ln>
            <a:noFill/>
          </a:ln>
        </p:spPr>
        <p:style>
          <a:lnRef idx="0"/>
          <a:fillRef idx="0"/>
          <a:effectRef idx="0"/>
          <a:fontRef idx="minor"/>
        </p:style>
        <p:txBody>
          <a:bodyPr lIns="90000" rIns="90000" tIns="46800" bIns="46800"/>
          <a:p>
            <a:pPr>
              <a:lnSpc>
                <a:spcPct val="100000"/>
              </a:lnSpc>
            </a:pPr>
            <a:br/>
            <a:endParaRPr b="0" lang="en-US"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196200" y="512280"/>
            <a:ext cx="8007480" cy="64224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3600" spc="-1" strike="noStrike">
                <a:solidFill>
                  <a:srgbClr val="000000"/>
                </a:solidFill>
                <a:latin typeface="arial"/>
                <a:ea typeface="Times New Roman"/>
              </a:rPr>
              <a:t>Sea Surface Temperature and Sea Ice</a:t>
            </a:r>
            <a:endParaRPr b="0" lang="en-US" sz="3600" spc="-1" strike="noStrike">
              <a:latin typeface="Arial"/>
            </a:endParaRPr>
          </a:p>
        </p:txBody>
      </p:sp>
      <p:grpSp>
        <p:nvGrpSpPr>
          <p:cNvPr id="448" name="Group 2"/>
          <p:cNvGrpSpPr/>
          <p:nvPr/>
        </p:nvGrpSpPr>
        <p:grpSpPr>
          <a:xfrm>
            <a:off x="304920" y="1143000"/>
            <a:ext cx="2742480" cy="2285640"/>
            <a:chOff x="304920" y="1143000"/>
            <a:chExt cx="2742480" cy="2285640"/>
          </a:xfrm>
        </p:grpSpPr>
        <p:pic>
          <p:nvPicPr>
            <p:cNvPr id="449" name="Picture 4" descr=""/>
            <p:cNvPicPr/>
            <p:nvPr/>
          </p:nvPicPr>
          <p:blipFill>
            <a:blip r:embed="rId1"/>
            <a:stretch/>
          </p:blipFill>
          <p:spPr>
            <a:xfrm>
              <a:off x="304920" y="1143000"/>
              <a:ext cx="2742480" cy="2285640"/>
            </a:xfrm>
            <a:prstGeom prst="rect">
              <a:avLst/>
            </a:prstGeom>
            <a:ln>
              <a:noFill/>
            </a:ln>
          </p:spPr>
        </p:pic>
        <p:pic>
          <p:nvPicPr>
            <p:cNvPr id="450" name="Picture 5" descr=""/>
            <p:cNvPicPr/>
            <p:nvPr/>
          </p:nvPicPr>
          <p:blipFill>
            <a:blip r:embed="rId2"/>
            <a:stretch/>
          </p:blipFill>
          <p:spPr>
            <a:xfrm rot="10800000">
              <a:off x="466560" y="3000600"/>
              <a:ext cx="2338920" cy="302040"/>
            </a:xfrm>
            <a:prstGeom prst="rect">
              <a:avLst/>
            </a:prstGeom>
            <a:ln>
              <a:noFill/>
            </a:ln>
          </p:spPr>
        </p:pic>
      </p:grpSp>
      <p:pic>
        <p:nvPicPr>
          <p:cNvPr id="451" name="Picture 6" descr=""/>
          <p:cNvPicPr/>
          <p:nvPr/>
        </p:nvPicPr>
        <p:blipFill>
          <a:blip r:embed="rId3"/>
          <a:stretch/>
        </p:blipFill>
        <p:spPr>
          <a:xfrm>
            <a:off x="304920" y="3657600"/>
            <a:ext cx="2729880" cy="2971440"/>
          </a:xfrm>
          <a:prstGeom prst="rect">
            <a:avLst/>
          </a:prstGeom>
          <a:ln>
            <a:noFill/>
          </a:ln>
        </p:spPr>
      </p:pic>
      <p:sp>
        <p:nvSpPr>
          <p:cNvPr id="452" name="CustomShape 3"/>
          <p:cNvSpPr/>
          <p:nvPr/>
        </p:nvSpPr>
        <p:spPr>
          <a:xfrm>
            <a:off x="762120" y="3429000"/>
            <a:ext cx="1523520" cy="24408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a:t>
            </a:r>
            <a:r>
              <a:rPr b="0" i="1" lang="en-US" sz="1000" spc="-1" strike="noStrike">
                <a:solidFill>
                  <a:srgbClr val="000000"/>
                </a:solidFill>
                <a:latin typeface="Verdana"/>
                <a:ea typeface="DejaVu Sans"/>
              </a:rPr>
              <a:t>o</a:t>
            </a:r>
            <a:r>
              <a:rPr b="0" i="1" lang="en-US" sz="1000" spc="-1" strike="noStrike">
                <a:solidFill>
                  <a:srgbClr val="000000"/>
                </a:solidFill>
                <a:latin typeface="Verdana"/>
                <a:ea typeface="DejaVu Sans"/>
              </a:rPr>
              <a:t>u</a:t>
            </a:r>
            <a:r>
              <a:rPr b="0" i="1" lang="en-US" sz="1000" spc="-1" strike="noStrike">
                <a:solidFill>
                  <a:srgbClr val="000000"/>
                </a:solidFill>
                <a:latin typeface="Verdana"/>
                <a:ea typeface="DejaVu Sans"/>
              </a:rPr>
              <a:t>r</a:t>
            </a:r>
            <a:r>
              <a:rPr b="0" i="1" lang="en-US" sz="1000" spc="-1" strike="noStrike">
                <a:solidFill>
                  <a:srgbClr val="000000"/>
                </a:solidFill>
                <a:latin typeface="Verdana"/>
                <a:ea typeface="DejaVu Sans"/>
              </a:rPr>
              <a:t>c</a:t>
            </a:r>
            <a:r>
              <a:rPr b="0" i="1" lang="en-US" sz="1000" spc="-1" strike="noStrike">
                <a:solidFill>
                  <a:srgbClr val="000000"/>
                </a:solidFill>
                <a:latin typeface="Verdana"/>
                <a:ea typeface="DejaVu Sans"/>
              </a:rPr>
              <a:t>e</a:t>
            </a:r>
            <a:r>
              <a:rPr b="0" i="1" lang="en-US" sz="1000" spc="-1" strike="noStrike">
                <a:solidFill>
                  <a:srgbClr val="000000"/>
                </a:solidFill>
                <a:latin typeface="Verdana"/>
                <a:ea typeface="DejaVu Sans"/>
              </a:rPr>
              <a:t>:</a:t>
            </a:r>
            <a:r>
              <a:rPr b="0" i="1" lang="en-US" sz="1000" spc="-1" strike="noStrike">
                <a:solidFill>
                  <a:srgbClr val="000000"/>
                </a:solidFill>
                <a:latin typeface="Verdana"/>
                <a:ea typeface="DejaVu Sans"/>
              </a:rPr>
              <a:t> </a:t>
            </a:r>
            <a:r>
              <a:rPr b="0" i="1" lang="en-US" sz="1000" spc="-1" strike="noStrike">
                <a:solidFill>
                  <a:srgbClr val="000000"/>
                </a:solidFill>
                <a:latin typeface="Verdana"/>
                <a:ea typeface="DejaVu Sans"/>
              </a:rPr>
              <a:t> </a:t>
            </a:r>
            <a:r>
              <a:rPr b="0" i="1" lang="en-US" sz="1000" spc="-1" strike="noStrike">
                <a:solidFill>
                  <a:srgbClr val="000000"/>
                </a:solidFill>
                <a:latin typeface="Verdana"/>
                <a:ea typeface="DejaVu Sans"/>
              </a:rPr>
              <a:t>N</a:t>
            </a:r>
            <a:r>
              <a:rPr b="0" i="1" lang="en-US" sz="1000" spc="-1" strike="noStrike">
                <a:solidFill>
                  <a:srgbClr val="000000"/>
                </a:solidFill>
                <a:latin typeface="Verdana"/>
                <a:ea typeface="DejaVu Sans"/>
              </a:rPr>
              <a:t>O</a:t>
            </a:r>
            <a:r>
              <a:rPr b="0" i="1" lang="en-US" sz="1000" spc="-1" strike="noStrike">
                <a:solidFill>
                  <a:srgbClr val="000000"/>
                </a:solidFill>
                <a:latin typeface="Verdana"/>
                <a:ea typeface="DejaVu Sans"/>
              </a:rPr>
              <a:t>A</a:t>
            </a:r>
            <a:r>
              <a:rPr b="0" i="1" lang="en-US" sz="1000" spc="-1" strike="noStrike">
                <a:solidFill>
                  <a:srgbClr val="000000"/>
                </a:solidFill>
                <a:latin typeface="Verdana"/>
                <a:ea typeface="DejaVu Sans"/>
              </a:rPr>
              <a:t>A</a:t>
            </a:r>
            <a:endParaRPr b="0" lang="en-US" sz="1000" spc="-1" strike="noStrike">
              <a:latin typeface="Arial"/>
            </a:endParaRPr>
          </a:p>
        </p:txBody>
      </p:sp>
      <p:sp>
        <p:nvSpPr>
          <p:cNvPr id="453" name="CustomShape 4"/>
          <p:cNvSpPr/>
          <p:nvPr/>
        </p:nvSpPr>
        <p:spPr>
          <a:xfrm>
            <a:off x="914400" y="6613560"/>
            <a:ext cx="1523520" cy="24408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NASA</a:t>
            </a:r>
            <a:endParaRPr b="0" lang="en-US" sz="1000" spc="-1" strike="noStrike">
              <a:latin typeface="Arial"/>
            </a:endParaRPr>
          </a:p>
        </p:txBody>
      </p:sp>
      <p:sp>
        <p:nvSpPr>
          <p:cNvPr id="454" name="CustomShape 5"/>
          <p:cNvSpPr/>
          <p:nvPr/>
        </p:nvSpPr>
        <p:spPr>
          <a:xfrm>
            <a:off x="3352680" y="1454400"/>
            <a:ext cx="5790960" cy="4727520"/>
          </a:xfrm>
          <a:prstGeom prst="rect">
            <a:avLst/>
          </a:prstGeom>
          <a:noFill/>
          <a:ln>
            <a:noFill/>
          </a:ln>
        </p:spPr>
        <p:style>
          <a:lnRef idx="0"/>
          <a:fillRef idx="0"/>
          <a:effectRef idx="0"/>
          <a:fontRef idx="minor"/>
        </p:style>
        <p:txBody>
          <a:bodyPr lIns="90000" rIns="90000" tIns="46800" bIns="46800"/>
          <a:p>
            <a:pPr>
              <a:lnSpc>
                <a:spcPct val="100000"/>
              </a:lnSpc>
            </a:pPr>
            <a:r>
              <a:rPr b="1" lang="en-US" sz="2000" spc="-1" strike="noStrike" u="sng">
                <a:solidFill>
                  <a:srgbClr val="1f497d"/>
                </a:solidFill>
                <a:uFillTx/>
                <a:latin typeface="arial"/>
                <a:ea typeface="DejaVu Sans"/>
              </a:rPr>
              <a:t>SST</a:t>
            </a:r>
            <a:endParaRPr b="0" lang="en-US" sz="2000" spc="-1" strike="noStrike">
              <a:latin typeface="Arial"/>
            </a:endParaRPr>
          </a:p>
          <a:p>
            <a:pPr>
              <a:lnSpc>
                <a:spcPct val="100000"/>
              </a:lnSpc>
              <a:spcBef>
                <a:spcPts val="448"/>
              </a:spcBef>
            </a:pPr>
            <a:r>
              <a:rPr b="1" lang="en-US" sz="1800" spc="-1" strike="noStrike">
                <a:solidFill>
                  <a:srgbClr val="1f497d"/>
                </a:solidFill>
                <a:latin typeface="arial"/>
                <a:ea typeface="DejaVu Sans"/>
              </a:rPr>
              <a:t>Thermal infrared (TIR) observations</a:t>
            </a:r>
            <a:endParaRPr b="0" lang="en-US" sz="1800" spc="-1" strike="noStrike">
              <a:latin typeface="Arial"/>
            </a:endParaRPr>
          </a:p>
          <a:p>
            <a:pPr marL="216000" indent="-216000">
              <a:lnSpc>
                <a:spcPct val="100000"/>
              </a:lnSpc>
              <a:spcBef>
                <a:spcPts val="561"/>
              </a:spcBef>
              <a:buClr>
                <a:srgbClr val="000000"/>
              </a:buClr>
              <a:buFont typeface="Wingdings" charset="2"/>
              <a:buChar char=""/>
            </a:pPr>
            <a:r>
              <a:rPr b="0" lang="en-US" sz="1800" spc="-1" strike="noStrike">
                <a:solidFill>
                  <a:srgbClr val="1f497d"/>
                </a:solidFill>
                <a:latin typeface="arial"/>
                <a:ea typeface="DejaVu Sans"/>
              </a:rPr>
              <a:t>Measure thermal infrared radiance from sea surface in two different wavelengths</a:t>
            </a:r>
            <a:endParaRPr b="0" lang="en-US" sz="1800" spc="-1" strike="noStrike">
              <a:latin typeface="Arial"/>
            </a:endParaRPr>
          </a:p>
          <a:p>
            <a:pPr marL="216000" indent="-216000">
              <a:lnSpc>
                <a:spcPct val="100000"/>
              </a:lnSpc>
              <a:spcBef>
                <a:spcPts val="561"/>
              </a:spcBef>
              <a:buClr>
                <a:srgbClr val="000000"/>
              </a:buClr>
              <a:buFont typeface="Wingdings" charset="2"/>
              <a:buChar char=""/>
            </a:pPr>
            <a:r>
              <a:rPr b="0" lang="en-US" sz="1800" spc="-1" strike="noStrike">
                <a:solidFill>
                  <a:srgbClr val="1f497d"/>
                </a:solidFill>
                <a:latin typeface="arial"/>
                <a:ea typeface="DejaVu Sans"/>
              </a:rPr>
              <a:t>Calculate "brightness temperatures”</a:t>
            </a:r>
            <a:endParaRPr b="0" lang="en-US" sz="1800" spc="-1" strike="noStrike">
              <a:latin typeface="Arial"/>
            </a:endParaRPr>
          </a:p>
          <a:p>
            <a:pPr marL="216000" indent="-216000">
              <a:lnSpc>
                <a:spcPct val="100000"/>
              </a:lnSpc>
              <a:spcBef>
                <a:spcPts val="561"/>
              </a:spcBef>
              <a:buClr>
                <a:srgbClr val="000000"/>
              </a:buClr>
              <a:buFont typeface="Wingdings" charset="2"/>
              <a:buChar char=""/>
            </a:pPr>
            <a:r>
              <a:rPr b="0" lang="en-US" sz="1800" spc="-1" strike="noStrike">
                <a:solidFill>
                  <a:srgbClr val="1f497d"/>
                </a:solidFill>
                <a:latin typeface="arial"/>
                <a:ea typeface="DejaVu Sans"/>
              </a:rPr>
              <a:t>Convert calibrated radiances to temperatures</a:t>
            </a:r>
            <a:endParaRPr b="0" lang="en-US" sz="1800" spc="-1" strike="noStrike">
              <a:latin typeface="Arial"/>
            </a:endParaRPr>
          </a:p>
          <a:p>
            <a:pPr>
              <a:lnSpc>
                <a:spcPct val="100000"/>
              </a:lnSpc>
              <a:spcBef>
                <a:spcPts val="448"/>
              </a:spcBef>
            </a:pPr>
            <a:endParaRPr b="0" lang="en-US" sz="1800" spc="-1" strike="noStrike">
              <a:latin typeface="Arial"/>
            </a:endParaRPr>
          </a:p>
          <a:p>
            <a:pPr>
              <a:lnSpc>
                <a:spcPct val="100000"/>
              </a:lnSpc>
              <a:spcBef>
                <a:spcPts val="499"/>
              </a:spcBef>
            </a:pPr>
            <a:r>
              <a:rPr b="1" lang="en-US" sz="2000" spc="-1" strike="noStrike" u="sng">
                <a:solidFill>
                  <a:srgbClr val="1f497d"/>
                </a:solidFill>
                <a:uFillTx/>
                <a:latin typeface="arial"/>
                <a:ea typeface="DejaVu Sans"/>
              </a:rPr>
              <a:t>Sea Ice</a:t>
            </a:r>
            <a:endParaRPr b="0" lang="en-US" sz="2000" spc="-1" strike="noStrike">
              <a:latin typeface="Arial"/>
            </a:endParaRPr>
          </a:p>
          <a:p>
            <a:pPr>
              <a:lnSpc>
                <a:spcPct val="100000"/>
              </a:lnSpc>
              <a:spcBef>
                <a:spcPts val="448"/>
              </a:spcBef>
            </a:pPr>
            <a:r>
              <a:rPr b="1" lang="en-US" sz="1800" spc="-1" strike="noStrike">
                <a:solidFill>
                  <a:srgbClr val="1f497d"/>
                </a:solidFill>
                <a:latin typeface="arial"/>
                <a:ea typeface="DejaVu Sans"/>
              </a:rPr>
              <a:t>Passive Microwave Sensors</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DejaVu Sans"/>
              </a:rPr>
              <a:t>Salinity</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DejaVu Sans"/>
              </a:rPr>
              <a:t>Surface roughness</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DejaVu Sans"/>
              </a:rPr>
              <a:t>Surface wetness of ice</a:t>
            </a:r>
            <a:endParaRPr b="0" lang="en-US" sz="1800" spc="-1" strike="noStrike">
              <a:latin typeface="Arial"/>
            </a:endParaRPr>
          </a:p>
          <a:p>
            <a:pPr>
              <a:lnSpc>
                <a:spcPct val="100000"/>
              </a:lnSpc>
              <a:spcBef>
                <a:spcPts val="448"/>
              </a:spcBef>
            </a:pPr>
            <a:r>
              <a:rPr b="1" lang="en-US" sz="1800" spc="-1" strike="noStrike">
                <a:solidFill>
                  <a:srgbClr val="1f497d"/>
                </a:solidFill>
                <a:latin typeface="arial"/>
                <a:ea typeface="DejaVu Sans"/>
              </a:rPr>
              <a:t>Uses:</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DejaVu Sans"/>
              </a:rPr>
              <a:t>Locate, monitor, and evaluate sea ice movement</a:t>
            </a:r>
            <a:endParaRPr b="0" lang="en-US" sz="18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457200" y="783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0000"/>
                </a:solidFill>
                <a:latin typeface="Times new roman"/>
                <a:ea typeface="ＭＳ Ｐゴシック"/>
              </a:rPr>
              <a:t>Where does GIS data come from?</a:t>
            </a:r>
            <a:endParaRPr b="0" lang="en-US" sz="3400" spc="-1" strike="noStrike">
              <a:latin typeface="Arial"/>
            </a:endParaRPr>
          </a:p>
        </p:txBody>
      </p:sp>
      <p:sp>
        <p:nvSpPr>
          <p:cNvPr id="32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000000"/>
              </a:buClr>
              <a:buFont typeface="Arial"/>
              <a:buChar char="•"/>
            </a:pPr>
            <a:endParaRPr b="0" lang="en-US" sz="1800" spc="-1" strike="noStrike">
              <a:latin typeface="Arial"/>
            </a:endParaRPr>
          </a:p>
          <a:p>
            <a:pPr>
              <a:lnSpc>
                <a:spcPct val="100000"/>
              </a:lnSpc>
              <a:spcBef>
                <a:spcPts val="561"/>
              </a:spcBef>
            </a:pPr>
            <a:endParaRPr b="0" lang="en-US" sz="1800" spc="-1" strike="noStrike">
              <a:latin typeface="Arial"/>
            </a:endParaRPr>
          </a:p>
        </p:txBody>
      </p:sp>
      <p:sp>
        <p:nvSpPr>
          <p:cNvPr id="328" name="TextShape 3"/>
          <p:cNvSpPr txBox="1"/>
          <p:nvPr/>
        </p:nvSpPr>
        <p:spPr>
          <a:xfrm>
            <a:off x="640080" y="1735920"/>
            <a:ext cx="7040880" cy="3888360"/>
          </a:xfrm>
          <a:prstGeom prst="rect">
            <a:avLst/>
          </a:prstGeom>
          <a:noFill/>
          <a:ln>
            <a:noFill/>
          </a:ln>
        </p:spPr>
        <p:txBody>
          <a:bodyPr lIns="90000" rIns="90000" tIns="45000" bIns="45000"/>
          <a:p>
            <a:r>
              <a:rPr b="0" lang="en-US" sz="2600" spc="-1" strike="noStrike">
                <a:latin typeface="Times new roman"/>
              </a:rPr>
              <a:t>- GIS data created many ways</a:t>
            </a:r>
            <a:endParaRPr b="0" lang="en-US" sz="2600" spc="-1" strike="noStrike">
              <a:latin typeface="Arial"/>
            </a:endParaRPr>
          </a:p>
          <a:p>
            <a:endParaRPr b="0" lang="en-US" sz="2600" spc="-1" strike="noStrike">
              <a:latin typeface="Arial"/>
            </a:endParaRPr>
          </a:p>
          <a:p>
            <a:r>
              <a:rPr b="0" lang="en-US" sz="2600" spc="-1" strike="noStrike">
                <a:latin typeface="Times new roman"/>
              </a:rPr>
              <a:t>	</a:t>
            </a:r>
            <a:r>
              <a:rPr b="0" lang="en-US" sz="2600" spc="-1" strike="noStrike">
                <a:latin typeface="Times new roman"/>
              </a:rPr>
              <a:t>- On the ground</a:t>
            </a:r>
            <a:endParaRPr b="0" lang="en-US" sz="2600" spc="-1" strike="noStrike">
              <a:latin typeface="Arial"/>
            </a:endParaRPr>
          </a:p>
          <a:p>
            <a:r>
              <a:rPr b="0" lang="en-US" sz="2600" spc="-1" strike="noStrike">
                <a:latin typeface="Times new roman"/>
              </a:rPr>
              <a:t>	</a:t>
            </a:r>
            <a:r>
              <a:rPr b="0" lang="en-US" sz="2600" spc="-1" strike="noStrike">
                <a:latin typeface="Times new roman"/>
              </a:rPr>
              <a:t>	</a:t>
            </a:r>
            <a:r>
              <a:rPr b="0" lang="en-US" sz="2600" spc="-1" strike="noStrike">
                <a:latin typeface="Times new roman"/>
              </a:rPr>
              <a:t>- Handheld GPS units</a:t>
            </a:r>
            <a:endParaRPr b="0" lang="en-US" sz="2600" spc="-1" strike="noStrike">
              <a:latin typeface="Arial"/>
            </a:endParaRPr>
          </a:p>
          <a:p>
            <a:endParaRPr b="0" lang="en-US" sz="2600" spc="-1" strike="noStrike">
              <a:latin typeface="Arial"/>
            </a:endParaRPr>
          </a:p>
          <a:p>
            <a:r>
              <a:rPr b="0" lang="en-US" sz="2600" spc="-1" strike="noStrike">
                <a:latin typeface="Times new roman"/>
              </a:rPr>
              <a:t>	</a:t>
            </a:r>
            <a:r>
              <a:rPr b="0" lang="en-US" sz="2600" spc="-1" strike="noStrike">
                <a:latin typeface="Times new roman"/>
              </a:rPr>
              <a:t>- From the sky</a:t>
            </a:r>
            <a:endParaRPr b="0" lang="en-US" sz="2600" spc="-1" strike="noStrike">
              <a:latin typeface="Arial"/>
            </a:endParaRPr>
          </a:p>
          <a:p>
            <a:r>
              <a:rPr b="0" lang="en-US" sz="2600" spc="-1" strike="noStrike">
                <a:latin typeface="Times new roman"/>
              </a:rPr>
              <a:t>	</a:t>
            </a:r>
            <a:r>
              <a:rPr b="0" lang="en-US" sz="2600" spc="-1" strike="noStrike">
                <a:latin typeface="Times new roman"/>
              </a:rPr>
              <a:t>	</a:t>
            </a:r>
            <a:r>
              <a:rPr b="0" lang="en-US" sz="2600" spc="-1" strike="noStrike">
                <a:latin typeface="Times new roman"/>
              </a:rPr>
              <a:t>- Airplanes</a:t>
            </a:r>
            <a:endParaRPr b="0" lang="en-US" sz="2600" spc="-1" strike="noStrike">
              <a:latin typeface="Arial"/>
            </a:endParaRPr>
          </a:p>
          <a:p>
            <a:r>
              <a:rPr b="0" lang="en-US" sz="2600" spc="-1" strike="noStrike">
                <a:latin typeface="Times new roman"/>
              </a:rPr>
              <a:t>	</a:t>
            </a:r>
            <a:r>
              <a:rPr b="0" lang="en-US" sz="2600" spc="-1" strike="noStrike">
                <a:latin typeface="Times new roman"/>
              </a:rPr>
              <a:t>	</a:t>
            </a:r>
            <a:r>
              <a:rPr b="0" lang="en-US" sz="2600" spc="-1" strike="noStrike">
                <a:latin typeface="Times new roman"/>
              </a:rPr>
              <a:t>- Birds</a:t>
            </a:r>
            <a:endParaRPr b="0" lang="en-US" sz="2600" spc="-1" strike="noStrike">
              <a:latin typeface="Arial"/>
            </a:endParaRPr>
          </a:p>
          <a:p>
            <a:r>
              <a:rPr b="0" lang="en-US" sz="2600" spc="-1" strike="noStrike">
                <a:latin typeface="Times new roman"/>
              </a:rPr>
              <a:t>	</a:t>
            </a:r>
            <a:r>
              <a:rPr b="0" lang="en-US" sz="2600" spc="-1" strike="noStrike">
                <a:latin typeface="Times new roman"/>
              </a:rPr>
              <a:t>	</a:t>
            </a:r>
            <a:r>
              <a:rPr b="0" lang="en-US" sz="2600" spc="-1" strike="noStrike">
                <a:latin typeface="Times new roman"/>
              </a:rPr>
              <a:t>- Satellites</a:t>
            </a:r>
            <a:endParaRPr b="0" lang="en-US" sz="2600" spc="-1" strike="noStrike">
              <a:latin typeface="Arial"/>
            </a:endParaRPr>
          </a:p>
          <a:p>
            <a:endParaRPr b="0" lang="en-US" sz="2600" spc="-1" strike="noStrike">
              <a:latin typeface="Arial"/>
            </a:endParaRPr>
          </a:p>
          <a:p>
            <a:endParaRPr b="0" lang="en-US" sz="26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136080" y="476280"/>
            <a:ext cx="6387480" cy="70308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4000" spc="-1" strike="noStrike">
                <a:solidFill>
                  <a:srgbClr val="000000"/>
                </a:solidFill>
                <a:latin typeface="arial"/>
                <a:ea typeface="Times New Roman"/>
              </a:rPr>
              <a:t>Monitoring Benthic Habitats</a:t>
            </a:r>
            <a:endParaRPr b="0" lang="en-US" sz="4000" spc="-1" strike="noStrike">
              <a:latin typeface="Arial"/>
            </a:endParaRPr>
          </a:p>
        </p:txBody>
      </p:sp>
      <p:pic>
        <p:nvPicPr>
          <p:cNvPr id="456" name="Picture 3" descr=""/>
          <p:cNvPicPr/>
          <p:nvPr/>
        </p:nvPicPr>
        <p:blipFill>
          <a:blip r:embed="rId1"/>
          <a:stretch/>
        </p:blipFill>
        <p:spPr>
          <a:xfrm>
            <a:off x="380880" y="1143000"/>
            <a:ext cx="2274480" cy="2285640"/>
          </a:xfrm>
          <a:prstGeom prst="rect">
            <a:avLst/>
          </a:prstGeom>
          <a:ln>
            <a:noFill/>
          </a:ln>
        </p:spPr>
      </p:pic>
      <p:sp>
        <p:nvSpPr>
          <p:cNvPr id="457" name="CustomShape 2"/>
          <p:cNvSpPr/>
          <p:nvPr/>
        </p:nvSpPr>
        <p:spPr>
          <a:xfrm>
            <a:off x="404640" y="3357000"/>
            <a:ext cx="2102760" cy="24408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NASA, JPL</a:t>
            </a:r>
            <a:endParaRPr b="0" lang="en-US" sz="1000" spc="-1" strike="noStrike">
              <a:latin typeface="Arial"/>
            </a:endParaRPr>
          </a:p>
        </p:txBody>
      </p:sp>
      <p:pic>
        <p:nvPicPr>
          <p:cNvPr id="458" name="Picture 5" descr=""/>
          <p:cNvPicPr/>
          <p:nvPr/>
        </p:nvPicPr>
        <p:blipFill>
          <a:blip r:embed="rId2"/>
          <a:stretch/>
        </p:blipFill>
        <p:spPr>
          <a:xfrm>
            <a:off x="380880" y="3733920"/>
            <a:ext cx="3809880" cy="2652120"/>
          </a:xfrm>
          <a:prstGeom prst="rect">
            <a:avLst/>
          </a:prstGeom>
          <a:ln>
            <a:noFill/>
          </a:ln>
        </p:spPr>
      </p:pic>
      <p:sp>
        <p:nvSpPr>
          <p:cNvPr id="459" name="CustomShape 3"/>
          <p:cNvSpPr/>
          <p:nvPr/>
        </p:nvSpPr>
        <p:spPr>
          <a:xfrm>
            <a:off x="533520" y="6400800"/>
            <a:ext cx="3580920" cy="456840"/>
          </a:xfrm>
          <a:prstGeom prst="rect">
            <a:avLst/>
          </a:prstGeom>
          <a:noFill/>
          <a:ln>
            <a:noFill/>
          </a:ln>
        </p:spPr>
        <p:style>
          <a:lnRef idx="0"/>
          <a:fillRef idx="0"/>
          <a:effectRef idx="0"/>
          <a:fontRef idx="minor"/>
        </p:style>
        <p:txBody>
          <a:bodyPr lIns="0" rIns="0" tIns="0" bIns="0"/>
          <a:p>
            <a:pPr>
              <a:lnSpc>
                <a:spcPct val="100000"/>
              </a:lnSpc>
            </a:pPr>
            <a:r>
              <a:rPr b="0" i="1" lang="en-US" sz="1000" spc="-1" strike="noStrike">
                <a:solidFill>
                  <a:srgbClr val="000000"/>
                </a:solidFill>
                <a:latin typeface="Verdana"/>
                <a:ea typeface="DejaVu Sans"/>
              </a:rPr>
              <a:t>Source: Science Applications International Corporation</a:t>
            </a:r>
            <a:endParaRPr b="0" lang="en-US" sz="1000" spc="-1" strike="noStrike">
              <a:latin typeface="Arial"/>
            </a:endParaRPr>
          </a:p>
          <a:p>
            <a:pPr>
              <a:lnSpc>
                <a:spcPct val="100000"/>
              </a:lnSpc>
            </a:pPr>
            <a:endParaRPr b="0" lang="en-US" sz="1000" spc="-1" strike="noStrike">
              <a:latin typeface="Arial"/>
            </a:endParaRPr>
          </a:p>
        </p:txBody>
      </p:sp>
      <p:sp>
        <p:nvSpPr>
          <p:cNvPr id="460" name="CustomShape 4"/>
          <p:cNvSpPr/>
          <p:nvPr/>
        </p:nvSpPr>
        <p:spPr>
          <a:xfrm>
            <a:off x="4572000" y="1127880"/>
            <a:ext cx="4571640" cy="5468760"/>
          </a:xfrm>
          <a:prstGeom prst="rect">
            <a:avLst/>
          </a:prstGeom>
          <a:noFill/>
          <a:ln>
            <a:noFill/>
          </a:ln>
        </p:spPr>
        <p:style>
          <a:lnRef idx="0"/>
          <a:fillRef idx="0"/>
          <a:effectRef idx="0"/>
          <a:fontRef idx="minor"/>
        </p:style>
        <p:txBody>
          <a:bodyPr lIns="90000" rIns="90000" tIns="46800" bIns="46800"/>
          <a:p>
            <a:pPr>
              <a:lnSpc>
                <a:spcPct val="100000"/>
              </a:lnSpc>
              <a:spcBef>
                <a:spcPts val="785"/>
              </a:spcBef>
            </a:pPr>
            <a:r>
              <a:rPr b="1" lang="en-US" sz="1800" spc="-1" strike="noStrike">
                <a:solidFill>
                  <a:srgbClr val="1f497d"/>
                </a:solidFill>
                <a:latin typeface="arial"/>
                <a:ea typeface="Arial"/>
              </a:rPr>
              <a:t>Challenges</a:t>
            </a:r>
            <a:endParaRPr b="0" lang="en-US" sz="1800" spc="-1" strike="noStrike">
              <a:latin typeface="Arial"/>
            </a:endParaRPr>
          </a:p>
          <a:p>
            <a:pPr marL="216000" indent="-216000">
              <a:lnSpc>
                <a:spcPct val="100000"/>
              </a:lnSpc>
              <a:spcBef>
                <a:spcPts val="785"/>
              </a:spcBef>
              <a:buClr>
                <a:srgbClr val="000000"/>
              </a:buClr>
              <a:buFont typeface="Wingdings" charset="2"/>
              <a:buChar char=""/>
            </a:pPr>
            <a:r>
              <a:rPr b="0" lang="en-US" sz="1800" spc="-1" strike="noStrike">
                <a:solidFill>
                  <a:srgbClr val="1f497d"/>
                </a:solidFill>
                <a:latin typeface="arial"/>
                <a:ea typeface="Arial"/>
              </a:rPr>
              <a:t>Imagery must penetrate the water and capture the seafloor</a:t>
            </a:r>
            <a:endParaRPr b="0" lang="en-US" sz="1800" spc="-1" strike="noStrike">
              <a:latin typeface="Arial"/>
            </a:endParaRPr>
          </a:p>
          <a:p>
            <a:pPr>
              <a:lnSpc>
                <a:spcPct val="100000"/>
              </a:lnSpc>
              <a:spcBef>
                <a:spcPts val="785"/>
              </a:spcBef>
            </a:pPr>
            <a:endParaRPr b="0" lang="en-US" sz="1800" spc="-1" strike="noStrike">
              <a:latin typeface="Arial"/>
            </a:endParaRPr>
          </a:p>
          <a:p>
            <a:pPr>
              <a:lnSpc>
                <a:spcPct val="100000"/>
              </a:lnSpc>
              <a:spcBef>
                <a:spcPts val="785"/>
              </a:spcBef>
            </a:pPr>
            <a:r>
              <a:rPr b="1" lang="en-US" sz="1800" spc="-1" strike="noStrike">
                <a:solidFill>
                  <a:srgbClr val="1f497d"/>
                </a:solidFill>
                <a:latin typeface="arial"/>
                <a:ea typeface="DejaVu Sans"/>
              </a:rPr>
              <a:t>Techniques</a:t>
            </a:r>
            <a:endParaRPr b="0" lang="en-US" sz="1800" spc="-1" strike="noStrike">
              <a:latin typeface="Arial"/>
            </a:endParaRPr>
          </a:p>
          <a:p>
            <a:pPr marL="216000" indent="-216000">
              <a:lnSpc>
                <a:spcPct val="100000"/>
              </a:lnSpc>
              <a:spcBef>
                <a:spcPts val="785"/>
              </a:spcBef>
              <a:buClr>
                <a:srgbClr val="000000"/>
              </a:buClr>
              <a:buFont typeface="Wingdings" charset="2"/>
              <a:buChar char=""/>
            </a:pPr>
            <a:r>
              <a:rPr b="0" lang="en-US" sz="1800" spc="-1" strike="noStrike">
                <a:solidFill>
                  <a:srgbClr val="1f497d"/>
                </a:solidFill>
                <a:latin typeface="arial"/>
                <a:ea typeface="DejaVu Sans"/>
              </a:rPr>
              <a:t>High-resolution optical satellite images </a:t>
            </a:r>
            <a:endParaRPr b="0" lang="en-US" sz="1800" spc="-1" strike="noStrike">
              <a:latin typeface="Arial"/>
            </a:endParaRPr>
          </a:p>
          <a:p>
            <a:pPr marL="216000" indent="-216000">
              <a:lnSpc>
                <a:spcPct val="100000"/>
              </a:lnSpc>
              <a:spcBef>
                <a:spcPts val="785"/>
              </a:spcBef>
              <a:buClr>
                <a:srgbClr val="000000"/>
              </a:buClr>
              <a:buFont typeface="Wingdings" charset="2"/>
              <a:buChar char=""/>
            </a:pPr>
            <a:r>
              <a:rPr b="0" lang="en-US" sz="1800" spc="-1" strike="noStrike">
                <a:solidFill>
                  <a:srgbClr val="1f497d"/>
                </a:solidFill>
                <a:latin typeface="arial"/>
                <a:ea typeface="DejaVu Sans"/>
              </a:rPr>
              <a:t>Digital aerial photographs</a:t>
            </a:r>
            <a:endParaRPr b="0" lang="en-US" sz="1800" spc="-1" strike="noStrike">
              <a:latin typeface="Arial"/>
            </a:endParaRPr>
          </a:p>
          <a:p>
            <a:pPr marL="216000" indent="-216000">
              <a:lnSpc>
                <a:spcPct val="100000"/>
              </a:lnSpc>
              <a:spcBef>
                <a:spcPts val="785"/>
              </a:spcBef>
              <a:buClr>
                <a:srgbClr val="000000"/>
              </a:buClr>
              <a:buFont typeface="Wingdings" charset="2"/>
              <a:buChar char=""/>
            </a:pPr>
            <a:r>
              <a:rPr b="0" lang="en-US" sz="1800" spc="-1" strike="noStrike">
                <a:solidFill>
                  <a:srgbClr val="1f497d"/>
                </a:solidFill>
                <a:latin typeface="arial"/>
                <a:ea typeface="DejaVu Sans"/>
              </a:rPr>
              <a:t>Active microwave images </a:t>
            </a:r>
            <a:endParaRPr b="0" lang="en-US" sz="1800" spc="-1" strike="noStrike">
              <a:latin typeface="Arial"/>
            </a:endParaRPr>
          </a:p>
          <a:p>
            <a:pPr marL="216000" indent="-216000">
              <a:lnSpc>
                <a:spcPct val="100000"/>
              </a:lnSpc>
              <a:spcBef>
                <a:spcPts val="785"/>
              </a:spcBef>
              <a:buClr>
                <a:srgbClr val="000000"/>
              </a:buClr>
              <a:buFont typeface="Wingdings" charset="2"/>
              <a:buChar char=""/>
            </a:pPr>
            <a:r>
              <a:rPr b="0" lang="en-US" sz="1800" spc="-1" strike="noStrike">
                <a:solidFill>
                  <a:srgbClr val="1f497d"/>
                </a:solidFill>
                <a:latin typeface="arial"/>
                <a:ea typeface="DejaVu Sans"/>
              </a:rPr>
              <a:t>Optical (video, still cameras, lasers)</a:t>
            </a:r>
            <a:endParaRPr b="0" lang="en-US" sz="1800" spc="-1" strike="noStrike">
              <a:latin typeface="Arial"/>
            </a:endParaRPr>
          </a:p>
          <a:p>
            <a:pPr marL="216000" indent="-216000">
              <a:lnSpc>
                <a:spcPct val="100000"/>
              </a:lnSpc>
              <a:spcBef>
                <a:spcPts val="785"/>
              </a:spcBef>
              <a:buClr>
                <a:srgbClr val="000000"/>
              </a:buClr>
              <a:buFont typeface="Wingdings" charset="2"/>
              <a:buChar char=""/>
            </a:pPr>
            <a:r>
              <a:rPr b="0" lang="en-US" sz="1800" spc="-1" strike="noStrike">
                <a:solidFill>
                  <a:srgbClr val="1f497d"/>
                </a:solidFill>
                <a:latin typeface="arial"/>
                <a:ea typeface="DejaVu Sans"/>
              </a:rPr>
              <a:t>Physical (shipboard acoustic surveys)</a:t>
            </a:r>
            <a:endParaRPr b="0" lang="en-US" sz="1800" spc="-1" strike="noStrike">
              <a:latin typeface="Arial"/>
            </a:endParaRPr>
          </a:p>
          <a:p>
            <a:pPr marL="216000" indent="-216000">
              <a:lnSpc>
                <a:spcPct val="100000"/>
              </a:lnSpc>
              <a:spcBef>
                <a:spcPts val="785"/>
              </a:spcBef>
              <a:buClr>
                <a:srgbClr val="000000"/>
              </a:buClr>
              <a:buFont typeface="Wingdings" charset="2"/>
              <a:buChar char=""/>
            </a:pPr>
            <a:r>
              <a:rPr b="0" lang="en-US" sz="1800" spc="-1" strike="noStrike">
                <a:solidFill>
                  <a:srgbClr val="1f497d"/>
                </a:solidFill>
                <a:latin typeface="arial"/>
                <a:ea typeface="Arial"/>
              </a:rPr>
              <a:t>LIDAR – narrow high frequency laser </a:t>
            </a:r>
            <a:r>
              <a:rPr b="0" lang="en-US" sz="1800" spc="-1" strike="noStrike">
                <a:solidFill>
                  <a:srgbClr val="1f497d"/>
                </a:solidFill>
                <a:latin typeface="arial"/>
                <a:ea typeface="Arial"/>
              </a:rPr>
              <a:t>	</a:t>
            </a:r>
            <a:r>
              <a:rPr b="0" lang="en-US" sz="1800" spc="-1" strike="noStrike">
                <a:solidFill>
                  <a:srgbClr val="1f497d"/>
                </a:solidFill>
                <a:latin typeface="arial"/>
                <a:ea typeface="Arial"/>
              </a:rPr>
              <a:t>	</a:t>
            </a:r>
            <a:r>
              <a:rPr b="0" lang="en-US" sz="1800" spc="-1" strike="noStrike">
                <a:solidFill>
                  <a:srgbClr val="1f497d"/>
                </a:solidFill>
                <a:latin typeface="arial"/>
                <a:ea typeface="Arial"/>
              </a:rPr>
              <a:t>beam from aircraft : </a:t>
            </a:r>
            <a:r>
              <a:rPr b="0" i="1" lang="en-US" sz="1300" spc="-1" strike="noStrike">
                <a:solidFill>
                  <a:srgbClr val="1f497d"/>
                </a:solidFill>
                <a:latin typeface="arial"/>
                <a:ea typeface="Arial"/>
              </a:rPr>
              <a:t>When the laser beam hits the water, part of the energy is reflected off the surface and the rest travels through the water column and reflects off the seafloor.  The sensor records the time it takes for the reflected signals from the surface and seafloor to return to the aircraft.  The water depth is calculated from the time difference between the returns.</a:t>
            </a:r>
            <a:r>
              <a:rPr b="0" lang="en-US" sz="1300" spc="-1" strike="noStrike">
                <a:solidFill>
                  <a:srgbClr val="1f497d"/>
                </a:solidFill>
                <a:latin typeface="arial"/>
                <a:ea typeface="Arial"/>
              </a:rPr>
              <a:t> </a:t>
            </a:r>
            <a:endParaRPr b="0" lang="en-US" sz="13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0" y="76320"/>
            <a:ext cx="9143640" cy="7614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Times New Roman"/>
              </a:rPr>
              <a:t>Remote sensing of coral reefs</a:t>
            </a:r>
            <a:endParaRPr b="0" lang="en-US" sz="3200" spc="-1" strike="noStrike">
              <a:latin typeface="Arial"/>
            </a:endParaRPr>
          </a:p>
        </p:txBody>
      </p:sp>
      <p:pic>
        <p:nvPicPr>
          <p:cNvPr id="462" name="Picture 5" descr=""/>
          <p:cNvPicPr/>
          <p:nvPr/>
        </p:nvPicPr>
        <p:blipFill>
          <a:blip r:embed="rId1"/>
          <a:stretch/>
        </p:blipFill>
        <p:spPr>
          <a:xfrm>
            <a:off x="228600" y="685800"/>
            <a:ext cx="8686440" cy="603072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53280" y="464760"/>
            <a:ext cx="5466960" cy="763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4400" spc="-1" strike="noStrike">
                <a:solidFill>
                  <a:srgbClr val="000000"/>
                </a:solidFill>
                <a:latin typeface="arial"/>
                <a:ea typeface="DejaVu Sans"/>
              </a:rPr>
              <a:t>Cetacean habitat use</a:t>
            </a:r>
            <a:endParaRPr b="0" lang="en-US" sz="4400" spc="-1" strike="noStrike">
              <a:latin typeface="Arial"/>
            </a:endParaRPr>
          </a:p>
        </p:txBody>
      </p:sp>
      <p:pic>
        <p:nvPicPr>
          <p:cNvPr id="464" name="Picture 3" descr=""/>
          <p:cNvPicPr/>
          <p:nvPr/>
        </p:nvPicPr>
        <p:blipFill>
          <a:blip r:embed="rId1"/>
          <a:srcRect l="0" t="5620" r="5588" b="4719"/>
          <a:stretch/>
        </p:blipFill>
        <p:spPr>
          <a:xfrm>
            <a:off x="4114800" y="1143000"/>
            <a:ext cx="4862160" cy="5463720"/>
          </a:xfrm>
          <a:prstGeom prst="rect">
            <a:avLst/>
          </a:prstGeom>
          <a:ln>
            <a:noFill/>
          </a:ln>
        </p:spPr>
      </p:pic>
      <p:sp>
        <p:nvSpPr>
          <p:cNvPr id="465" name="CustomShape 2"/>
          <p:cNvSpPr/>
          <p:nvPr/>
        </p:nvSpPr>
        <p:spPr>
          <a:xfrm>
            <a:off x="228600" y="1242720"/>
            <a:ext cx="3580920" cy="5209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342720" indent="-342360">
              <a:lnSpc>
                <a:spcPct val="100000"/>
              </a:lnSpc>
              <a:buClr>
                <a:srgbClr val="000000"/>
              </a:buClr>
              <a:buFont typeface="Calibri"/>
              <a:buChar char="•"/>
            </a:pPr>
            <a:r>
              <a:rPr b="0" lang="en-US" sz="2000" spc="-1" strike="noStrike">
                <a:solidFill>
                  <a:srgbClr val="1f497d"/>
                </a:solidFill>
                <a:latin typeface="arial"/>
                <a:ea typeface="Times New Roman"/>
              </a:rPr>
              <a:t>Assess habitat use and population distribution.</a:t>
            </a:r>
            <a:endParaRPr b="0" lang="en-US" sz="2000" spc="-1" strike="noStrike">
              <a:latin typeface="Arial"/>
            </a:endParaRPr>
          </a:p>
          <a:p>
            <a:pPr>
              <a:lnSpc>
                <a:spcPct val="100000"/>
              </a:lnSpc>
            </a:pPr>
            <a:endParaRPr b="0" lang="en-US" sz="2000" spc="-1" strike="noStrike">
              <a:latin typeface="Arial"/>
            </a:endParaRPr>
          </a:p>
          <a:p>
            <a:pPr marL="342720" indent="-342360">
              <a:lnSpc>
                <a:spcPct val="100000"/>
              </a:lnSpc>
              <a:buClr>
                <a:srgbClr val="000000"/>
              </a:buClr>
              <a:buFont typeface="Calibri"/>
              <a:buChar char="•"/>
            </a:pPr>
            <a:r>
              <a:rPr b="0" lang="en-US" sz="2000" spc="-1" strike="noStrike">
                <a:solidFill>
                  <a:srgbClr val="1f497d"/>
                </a:solidFill>
                <a:latin typeface="arial"/>
                <a:ea typeface="Times New Roman"/>
              </a:rPr>
              <a:t>For example, Mother/calf significantly distributed within and around 20m isobath.</a:t>
            </a:r>
            <a:endParaRPr b="0" lang="en-US" sz="2000" spc="-1" strike="noStrike">
              <a:latin typeface="Arial"/>
            </a:endParaRPr>
          </a:p>
          <a:p>
            <a:pPr>
              <a:lnSpc>
                <a:spcPct val="100000"/>
              </a:lnSpc>
            </a:pPr>
            <a:endParaRPr b="0" lang="en-US" sz="2000" spc="-1" strike="noStrike">
              <a:latin typeface="Arial"/>
            </a:endParaRPr>
          </a:p>
          <a:p>
            <a:pPr marL="342720" indent="-342360">
              <a:lnSpc>
                <a:spcPct val="100000"/>
              </a:lnSpc>
              <a:buClr>
                <a:srgbClr val="000000"/>
              </a:buClr>
              <a:buFont typeface="Calibri"/>
              <a:buChar char="•"/>
            </a:pPr>
            <a:r>
              <a:rPr b="0" lang="en-US" sz="2000" spc="-1" strike="noStrike">
                <a:solidFill>
                  <a:srgbClr val="1f497d"/>
                </a:solidFill>
                <a:latin typeface="arial"/>
                <a:ea typeface="Times New Roman"/>
              </a:rPr>
              <a:t>Areas where come into contact with human interests.</a:t>
            </a:r>
            <a:endParaRPr b="0" lang="en-US" sz="2000" spc="-1" strike="noStrike">
              <a:latin typeface="Arial"/>
            </a:endParaRPr>
          </a:p>
          <a:p>
            <a:pPr>
              <a:lnSpc>
                <a:spcPct val="100000"/>
              </a:lnSpc>
            </a:pPr>
            <a:endParaRPr b="0" lang="en-US" sz="2000" spc="-1" strike="noStrike">
              <a:latin typeface="Arial"/>
            </a:endParaRPr>
          </a:p>
          <a:p>
            <a:pPr marL="342720" indent="-342360">
              <a:lnSpc>
                <a:spcPct val="100000"/>
              </a:lnSpc>
              <a:buClr>
                <a:srgbClr val="000000"/>
              </a:buClr>
              <a:buFont typeface="Calibri"/>
              <a:buChar char="•"/>
            </a:pPr>
            <a:r>
              <a:rPr b="0" lang="en-US" sz="2000" spc="-1" strike="noStrike">
                <a:solidFill>
                  <a:srgbClr val="1f497d"/>
                </a:solidFill>
                <a:latin typeface="arial"/>
                <a:ea typeface="Times New Roman"/>
              </a:rPr>
              <a:t>Individual positions linked into database.</a:t>
            </a:r>
            <a:endParaRPr b="0" lang="en-US" sz="2000" spc="-1" strike="noStrike">
              <a:latin typeface="Arial"/>
            </a:endParaRPr>
          </a:p>
          <a:p>
            <a:pPr>
              <a:lnSpc>
                <a:spcPct val="100000"/>
              </a:lnSpc>
            </a:pPr>
            <a:endParaRPr b="0" lang="en-US" sz="2000" spc="-1" strike="noStrike">
              <a:latin typeface="Arial"/>
            </a:endParaRPr>
          </a:p>
          <a:p>
            <a:pPr marL="342720" indent="-342360">
              <a:lnSpc>
                <a:spcPct val="100000"/>
              </a:lnSpc>
              <a:buClr>
                <a:srgbClr val="000000"/>
              </a:buClr>
              <a:buFont typeface="Calibri"/>
              <a:buChar char="•"/>
            </a:pPr>
            <a:r>
              <a:rPr b="0" lang="en-US" sz="2000" spc="-1" strike="noStrike">
                <a:solidFill>
                  <a:srgbClr val="1f497d"/>
                </a:solidFill>
                <a:latin typeface="arial"/>
                <a:ea typeface="Times New Roman"/>
              </a:rPr>
              <a:t>Superimpose different data layers  (AVHRR, SeaWhiffs &amp; TOPEX).</a:t>
            </a:r>
            <a:endParaRPr b="0" lang="en-US" sz="20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0" y="287640"/>
            <a:ext cx="9143640" cy="11426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000000"/>
                </a:solidFill>
                <a:latin typeface="arial"/>
              </a:rPr>
              <a:t>Oil spill detection, mapping and monitoring</a:t>
            </a:r>
            <a:endParaRPr b="0" lang="en-US" sz="3600" spc="-1" strike="noStrike">
              <a:latin typeface="Arial"/>
            </a:endParaRPr>
          </a:p>
        </p:txBody>
      </p:sp>
      <p:graphicFrame>
        <p:nvGraphicFramePr>
          <p:cNvPr id="467" name="Object 2"/>
          <p:cNvGraphicFramePr/>
          <p:nvPr/>
        </p:nvGraphicFramePr>
        <p:xfrm>
          <a:off x="3959280" y="3363840"/>
          <a:ext cx="834480" cy="785520"/>
        </p:xfrm>
        <a:graphic>
          <a:graphicData uri="http://schemas.openxmlformats.org/presentationml/2006/ole">
            <p:oleObj r:id="rId1" spid="">
              <p:embed/>
              <p:pic>
                <p:nvPicPr>
                  <p:cNvPr id="468" name="Object 2" descr=""/>
                  <p:cNvPicPr/>
                  <p:nvPr/>
                </p:nvPicPr>
                <p:blipFill>
                  <a:blip r:embed="rId2"/>
                  <a:stretch/>
                </p:blipFill>
                <p:spPr>
                  <a:xfrm>
                    <a:off x="3959280" y="3363840"/>
                    <a:ext cx="834480" cy="785520"/>
                  </a:xfrm>
                  <a:prstGeom prst="rect">
                    <a:avLst/>
                  </a:prstGeom>
                  <a:ln>
                    <a:noFill/>
                  </a:ln>
                </p:spPr>
              </p:pic>
            </p:oleObj>
          </a:graphicData>
        </a:graphic>
      </p:graphicFrame>
      <p:pic>
        <p:nvPicPr>
          <p:cNvPr id="469" name="Picture 4" descr=""/>
          <p:cNvPicPr/>
          <p:nvPr/>
        </p:nvPicPr>
        <p:blipFill>
          <a:blip r:embed="rId3"/>
          <a:stretch/>
        </p:blipFill>
        <p:spPr>
          <a:xfrm>
            <a:off x="228600" y="1447920"/>
            <a:ext cx="3430080" cy="4266720"/>
          </a:xfrm>
          <a:prstGeom prst="rect">
            <a:avLst/>
          </a:prstGeom>
          <a:ln>
            <a:noFill/>
          </a:ln>
        </p:spPr>
      </p:pic>
      <p:sp>
        <p:nvSpPr>
          <p:cNvPr id="470" name="CustomShape 3"/>
          <p:cNvSpPr/>
          <p:nvPr/>
        </p:nvSpPr>
        <p:spPr>
          <a:xfrm>
            <a:off x="228600" y="6248520"/>
            <a:ext cx="2057040" cy="306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spcBef>
                <a:spcPts val="873"/>
              </a:spcBef>
            </a:pPr>
            <a:r>
              <a:rPr b="0" i="1" lang="en-US" sz="1400" spc="-1" strike="noStrike">
                <a:solidFill>
                  <a:srgbClr val="1f497d"/>
                </a:solidFill>
                <a:latin typeface="Symbol"/>
                <a:ea typeface="Symbol"/>
              </a:rPr>
              <a:t></a:t>
            </a:r>
            <a:r>
              <a:rPr b="0" i="1" lang="en-US" sz="1400" spc="-1" strike="noStrike">
                <a:solidFill>
                  <a:srgbClr val="1f497d"/>
                </a:solidFill>
                <a:latin typeface="Calibri"/>
                <a:ea typeface="DejaVu Sans"/>
              </a:rPr>
              <a:t> </a:t>
            </a:r>
            <a:r>
              <a:rPr b="0" i="1" lang="en-US" sz="1400" spc="-1" strike="noStrike">
                <a:solidFill>
                  <a:srgbClr val="1f497d"/>
                </a:solidFill>
                <a:latin typeface="Calibri"/>
                <a:ea typeface="DejaVu Sans"/>
              </a:rPr>
              <a:t>Greenpeace</a:t>
            </a:r>
            <a:endParaRPr b="0" lang="en-US" sz="1400" spc="-1" strike="noStrike">
              <a:latin typeface="Arial"/>
            </a:endParaRPr>
          </a:p>
        </p:txBody>
      </p:sp>
      <p:grpSp>
        <p:nvGrpSpPr>
          <p:cNvPr id="471" name="Group 4"/>
          <p:cNvGrpSpPr/>
          <p:nvPr/>
        </p:nvGrpSpPr>
        <p:grpSpPr>
          <a:xfrm>
            <a:off x="3809880" y="4080960"/>
            <a:ext cx="5333760" cy="2778120"/>
            <a:chOff x="3809880" y="4080960"/>
            <a:chExt cx="5333760" cy="2778120"/>
          </a:xfrm>
        </p:grpSpPr>
        <p:sp>
          <p:nvSpPr>
            <p:cNvPr id="472" name="CustomShape 5"/>
            <p:cNvSpPr/>
            <p:nvPr/>
          </p:nvSpPr>
          <p:spPr>
            <a:xfrm>
              <a:off x="3809880" y="6115320"/>
              <a:ext cx="5333760" cy="280440"/>
            </a:xfrm>
            <a:custGeom>
              <a:avLst/>
              <a:gdLst/>
              <a:ahLst/>
              <a:rect l="l" t="t" r="r" b="b"/>
              <a:pathLst>
                <a:path w="5512" h="323">
                  <a:moveTo>
                    <a:pt x="0" y="263"/>
                  </a:moveTo>
                  <a:cubicBezTo>
                    <a:pt x="20" y="270"/>
                    <a:pt x="53" y="263"/>
                    <a:pt x="60" y="283"/>
                  </a:cubicBezTo>
                  <a:cubicBezTo>
                    <a:pt x="73" y="323"/>
                    <a:pt x="60" y="310"/>
                    <a:pt x="99" y="323"/>
                  </a:cubicBezTo>
                  <a:cubicBezTo>
                    <a:pt x="115" y="318"/>
                    <a:pt x="149" y="309"/>
                    <a:pt x="159" y="293"/>
                  </a:cubicBezTo>
                  <a:cubicBezTo>
                    <a:pt x="198" y="231"/>
                    <a:pt x="154" y="215"/>
                    <a:pt x="219" y="193"/>
                  </a:cubicBezTo>
                  <a:cubicBezTo>
                    <a:pt x="257" y="232"/>
                    <a:pt x="274" y="265"/>
                    <a:pt x="328" y="283"/>
                  </a:cubicBezTo>
                  <a:cubicBezTo>
                    <a:pt x="348" y="276"/>
                    <a:pt x="367" y="270"/>
                    <a:pt x="387" y="263"/>
                  </a:cubicBezTo>
                  <a:cubicBezTo>
                    <a:pt x="397" y="260"/>
                    <a:pt x="417" y="253"/>
                    <a:pt x="417" y="253"/>
                  </a:cubicBezTo>
                  <a:cubicBezTo>
                    <a:pt x="455" y="266"/>
                    <a:pt x="479" y="290"/>
                    <a:pt x="517" y="303"/>
                  </a:cubicBezTo>
                  <a:cubicBezTo>
                    <a:pt x="577" y="288"/>
                    <a:pt x="557" y="275"/>
                    <a:pt x="606" y="243"/>
                  </a:cubicBezTo>
                  <a:cubicBezTo>
                    <a:pt x="623" y="246"/>
                    <a:pt x="641" y="244"/>
                    <a:pt x="656" y="253"/>
                  </a:cubicBezTo>
                  <a:cubicBezTo>
                    <a:pt x="666" y="259"/>
                    <a:pt x="663" y="280"/>
                    <a:pt x="675" y="283"/>
                  </a:cubicBezTo>
                  <a:cubicBezTo>
                    <a:pt x="698" y="288"/>
                    <a:pt x="722" y="276"/>
                    <a:pt x="745" y="273"/>
                  </a:cubicBezTo>
                  <a:cubicBezTo>
                    <a:pt x="780" y="250"/>
                    <a:pt x="793" y="239"/>
                    <a:pt x="834" y="253"/>
                  </a:cubicBezTo>
                  <a:cubicBezTo>
                    <a:pt x="841" y="263"/>
                    <a:pt x="843" y="279"/>
                    <a:pt x="854" y="283"/>
                  </a:cubicBezTo>
                  <a:cubicBezTo>
                    <a:pt x="882" y="294"/>
                    <a:pt x="894" y="253"/>
                    <a:pt x="904" y="243"/>
                  </a:cubicBezTo>
                  <a:cubicBezTo>
                    <a:pt x="912" y="235"/>
                    <a:pt x="924" y="230"/>
                    <a:pt x="934" y="223"/>
                  </a:cubicBezTo>
                  <a:cubicBezTo>
                    <a:pt x="947" y="230"/>
                    <a:pt x="962" y="234"/>
                    <a:pt x="973" y="243"/>
                  </a:cubicBezTo>
                  <a:cubicBezTo>
                    <a:pt x="1013" y="277"/>
                    <a:pt x="969" y="281"/>
                    <a:pt x="1023" y="263"/>
                  </a:cubicBezTo>
                  <a:cubicBezTo>
                    <a:pt x="1025" y="261"/>
                    <a:pt x="1070" y="204"/>
                    <a:pt x="1093" y="213"/>
                  </a:cubicBezTo>
                  <a:cubicBezTo>
                    <a:pt x="1104" y="217"/>
                    <a:pt x="1101" y="239"/>
                    <a:pt x="1112" y="243"/>
                  </a:cubicBezTo>
                  <a:cubicBezTo>
                    <a:pt x="1147" y="254"/>
                    <a:pt x="1185" y="250"/>
                    <a:pt x="1222" y="253"/>
                  </a:cubicBezTo>
                  <a:cubicBezTo>
                    <a:pt x="1235" y="263"/>
                    <a:pt x="1245" y="283"/>
                    <a:pt x="1261" y="283"/>
                  </a:cubicBezTo>
                  <a:cubicBezTo>
                    <a:pt x="1296" y="283"/>
                    <a:pt x="1289" y="239"/>
                    <a:pt x="1301" y="223"/>
                  </a:cubicBezTo>
                  <a:cubicBezTo>
                    <a:pt x="1309" y="214"/>
                    <a:pt x="1321" y="210"/>
                    <a:pt x="1331" y="203"/>
                  </a:cubicBezTo>
                  <a:cubicBezTo>
                    <a:pt x="1338" y="193"/>
                    <a:pt x="1340" y="171"/>
                    <a:pt x="1351" y="174"/>
                  </a:cubicBezTo>
                  <a:cubicBezTo>
                    <a:pt x="1365" y="178"/>
                    <a:pt x="1364" y="200"/>
                    <a:pt x="1371" y="213"/>
                  </a:cubicBezTo>
                  <a:cubicBezTo>
                    <a:pt x="1377" y="223"/>
                    <a:pt x="1384" y="233"/>
                    <a:pt x="1390" y="243"/>
                  </a:cubicBezTo>
                  <a:cubicBezTo>
                    <a:pt x="1403" y="240"/>
                    <a:pt x="1418" y="240"/>
                    <a:pt x="1430" y="233"/>
                  </a:cubicBezTo>
                  <a:cubicBezTo>
                    <a:pt x="1442" y="226"/>
                    <a:pt x="1446" y="207"/>
                    <a:pt x="1460" y="203"/>
                  </a:cubicBezTo>
                  <a:cubicBezTo>
                    <a:pt x="1473" y="199"/>
                    <a:pt x="1487" y="210"/>
                    <a:pt x="1500" y="213"/>
                  </a:cubicBezTo>
                  <a:cubicBezTo>
                    <a:pt x="1556" y="306"/>
                    <a:pt x="1500" y="250"/>
                    <a:pt x="1569" y="233"/>
                  </a:cubicBezTo>
                  <a:cubicBezTo>
                    <a:pt x="1582" y="230"/>
                    <a:pt x="1596" y="240"/>
                    <a:pt x="1609" y="243"/>
                  </a:cubicBezTo>
                  <a:cubicBezTo>
                    <a:pt x="1668" y="228"/>
                    <a:pt x="1705" y="240"/>
                    <a:pt x="1748" y="283"/>
                  </a:cubicBezTo>
                  <a:cubicBezTo>
                    <a:pt x="1758" y="280"/>
                    <a:pt x="1770" y="280"/>
                    <a:pt x="1778" y="273"/>
                  </a:cubicBezTo>
                  <a:cubicBezTo>
                    <a:pt x="1787" y="265"/>
                    <a:pt x="1786" y="245"/>
                    <a:pt x="1798" y="243"/>
                  </a:cubicBezTo>
                  <a:cubicBezTo>
                    <a:pt x="1810" y="241"/>
                    <a:pt x="1817" y="258"/>
                    <a:pt x="1827" y="263"/>
                  </a:cubicBezTo>
                  <a:cubicBezTo>
                    <a:pt x="1836" y="268"/>
                    <a:pt x="1847" y="270"/>
                    <a:pt x="1857" y="273"/>
                  </a:cubicBezTo>
                  <a:cubicBezTo>
                    <a:pt x="1980" y="232"/>
                    <a:pt x="3285" y="244"/>
                    <a:pt x="3764" y="233"/>
                  </a:cubicBezTo>
                  <a:cubicBezTo>
                    <a:pt x="3774" y="240"/>
                    <a:pt x="3784" y="259"/>
                    <a:pt x="3794" y="253"/>
                  </a:cubicBezTo>
                  <a:cubicBezTo>
                    <a:pt x="3818" y="238"/>
                    <a:pt x="3827" y="206"/>
                    <a:pt x="3843" y="183"/>
                  </a:cubicBezTo>
                  <a:cubicBezTo>
                    <a:pt x="3850" y="173"/>
                    <a:pt x="3863" y="170"/>
                    <a:pt x="3873" y="164"/>
                  </a:cubicBezTo>
                  <a:cubicBezTo>
                    <a:pt x="3880" y="154"/>
                    <a:pt x="3882" y="138"/>
                    <a:pt x="3893" y="134"/>
                  </a:cubicBezTo>
                  <a:cubicBezTo>
                    <a:pt x="3930" y="119"/>
                    <a:pt x="3959" y="206"/>
                    <a:pt x="3973" y="223"/>
                  </a:cubicBezTo>
                  <a:cubicBezTo>
                    <a:pt x="3980" y="232"/>
                    <a:pt x="3992" y="236"/>
                    <a:pt x="4002" y="243"/>
                  </a:cubicBezTo>
                  <a:cubicBezTo>
                    <a:pt x="4004" y="250"/>
                    <a:pt x="4019" y="303"/>
                    <a:pt x="4032" y="303"/>
                  </a:cubicBezTo>
                  <a:cubicBezTo>
                    <a:pt x="4044" y="303"/>
                    <a:pt x="4047" y="284"/>
                    <a:pt x="4052" y="273"/>
                  </a:cubicBezTo>
                  <a:cubicBezTo>
                    <a:pt x="4060" y="257"/>
                    <a:pt x="4065" y="240"/>
                    <a:pt x="4072" y="223"/>
                  </a:cubicBezTo>
                  <a:cubicBezTo>
                    <a:pt x="4078" y="160"/>
                    <a:pt x="4068" y="93"/>
                    <a:pt x="4092" y="35"/>
                  </a:cubicBezTo>
                  <a:cubicBezTo>
                    <a:pt x="4096" y="25"/>
                    <a:pt x="4112" y="28"/>
                    <a:pt x="4122" y="25"/>
                  </a:cubicBezTo>
                  <a:cubicBezTo>
                    <a:pt x="4199" y="63"/>
                    <a:pt x="4189" y="111"/>
                    <a:pt x="4231" y="174"/>
                  </a:cubicBezTo>
                  <a:cubicBezTo>
                    <a:pt x="4243" y="220"/>
                    <a:pt x="4233" y="237"/>
                    <a:pt x="4280" y="253"/>
                  </a:cubicBezTo>
                  <a:cubicBezTo>
                    <a:pt x="4293" y="250"/>
                    <a:pt x="4309" y="251"/>
                    <a:pt x="4320" y="243"/>
                  </a:cubicBezTo>
                  <a:cubicBezTo>
                    <a:pt x="4375" y="204"/>
                    <a:pt x="4366" y="116"/>
                    <a:pt x="4400" y="64"/>
                  </a:cubicBezTo>
                  <a:cubicBezTo>
                    <a:pt x="4415" y="4"/>
                    <a:pt x="4418" y="0"/>
                    <a:pt x="4479" y="15"/>
                  </a:cubicBezTo>
                  <a:cubicBezTo>
                    <a:pt x="4482" y="25"/>
                    <a:pt x="4484" y="35"/>
                    <a:pt x="4489" y="44"/>
                  </a:cubicBezTo>
                  <a:cubicBezTo>
                    <a:pt x="4494" y="55"/>
                    <a:pt x="4504" y="63"/>
                    <a:pt x="4509" y="74"/>
                  </a:cubicBezTo>
                  <a:cubicBezTo>
                    <a:pt x="4544" y="157"/>
                    <a:pt x="4538" y="238"/>
                    <a:pt x="4628" y="283"/>
                  </a:cubicBezTo>
                  <a:cubicBezTo>
                    <a:pt x="4649" y="241"/>
                    <a:pt x="4668" y="220"/>
                    <a:pt x="4707" y="193"/>
                  </a:cubicBezTo>
                  <a:cubicBezTo>
                    <a:pt x="4736" y="151"/>
                    <a:pt x="4770" y="124"/>
                    <a:pt x="4787" y="74"/>
                  </a:cubicBezTo>
                  <a:cubicBezTo>
                    <a:pt x="4817" y="79"/>
                    <a:pt x="4854" y="72"/>
                    <a:pt x="4876" y="94"/>
                  </a:cubicBezTo>
                  <a:cubicBezTo>
                    <a:pt x="4932" y="150"/>
                    <a:pt x="4889" y="242"/>
                    <a:pt x="4966" y="293"/>
                  </a:cubicBezTo>
                  <a:cubicBezTo>
                    <a:pt x="4986" y="290"/>
                    <a:pt x="5009" y="295"/>
                    <a:pt x="5025" y="283"/>
                  </a:cubicBezTo>
                  <a:cubicBezTo>
                    <a:pt x="5084" y="241"/>
                    <a:pt x="5055" y="196"/>
                    <a:pt x="5085" y="144"/>
                  </a:cubicBezTo>
                  <a:cubicBezTo>
                    <a:pt x="5094" y="129"/>
                    <a:pt x="5129" y="119"/>
                    <a:pt x="5144" y="114"/>
                  </a:cubicBezTo>
                  <a:cubicBezTo>
                    <a:pt x="5192" y="130"/>
                    <a:pt x="5207" y="172"/>
                    <a:pt x="5234" y="213"/>
                  </a:cubicBezTo>
                  <a:cubicBezTo>
                    <a:pt x="5240" y="222"/>
                    <a:pt x="5237" y="236"/>
                    <a:pt x="5244" y="243"/>
                  </a:cubicBezTo>
                  <a:cubicBezTo>
                    <a:pt x="5251" y="250"/>
                    <a:pt x="5264" y="250"/>
                    <a:pt x="5274" y="253"/>
                  </a:cubicBezTo>
                  <a:cubicBezTo>
                    <a:pt x="5300" y="260"/>
                    <a:pt x="5353" y="273"/>
                    <a:pt x="5353" y="273"/>
                  </a:cubicBezTo>
                  <a:cubicBezTo>
                    <a:pt x="5452" y="259"/>
                    <a:pt x="5399" y="263"/>
                    <a:pt x="5512" y="263"/>
                  </a:cubicBezTo>
                </a:path>
              </a:pathLst>
            </a:custGeom>
            <a:noFill/>
            <a:ln w="57240">
              <a:solidFill>
                <a:srgbClr val="c0504d"/>
              </a:solidFill>
              <a:round/>
            </a:ln>
          </p:spPr>
          <p:style>
            <a:lnRef idx="0"/>
            <a:fillRef idx="0"/>
            <a:effectRef idx="0"/>
            <a:fontRef idx="minor"/>
          </p:style>
        </p:sp>
        <p:grpSp>
          <p:nvGrpSpPr>
            <p:cNvPr id="473" name="Group 6"/>
            <p:cNvGrpSpPr/>
            <p:nvPr/>
          </p:nvGrpSpPr>
          <p:grpSpPr>
            <a:xfrm>
              <a:off x="4272120" y="4080960"/>
              <a:ext cx="4526280" cy="2778120"/>
              <a:chOff x="4272120" y="4080960"/>
              <a:chExt cx="4526280" cy="2778120"/>
            </a:xfrm>
          </p:grpSpPr>
          <p:sp>
            <p:nvSpPr>
              <p:cNvPr id="474" name="Line 7"/>
              <p:cNvSpPr/>
              <p:nvPr/>
            </p:nvSpPr>
            <p:spPr>
              <a:xfrm>
                <a:off x="4386240" y="4080960"/>
                <a:ext cx="603720" cy="2254320"/>
              </a:xfrm>
              <a:prstGeom prst="line">
                <a:avLst/>
              </a:prstGeom>
              <a:ln w="57240">
                <a:solidFill>
                  <a:srgbClr val="000000"/>
                </a:solidFill>
                <a:miter/>
                <a:tailEnd len="med" type="triangle" w="med"/>
              </a:ln>
            </p:spPr>
            <p:style>
              <a:lnRef idx="0"/>
              <a:fillRef idx="0"/>
              <a:effectRef idx="0"/>
              <a:fontRef idx="minor"/>
            </p:style>
          </p:sp>
          <p:sp>
            <p:nvSpPr>
              <p:cNvPr id="475" name="Line 8"/>
              <p:cNvSpPr/>
              <p:nvPr/>
            </p:nvSpPr>
            <p:spPr>
              <a:xfrm>
                <a:off x="4386240" y="4080960"/>
                <a:ext cx="1857960" cy="2254320"/>
              </a:xfrm>
              <a:prstGeom prst="line">
                <a:avLst/>
              </a:prstGeom>
              <a:ln w="57240">
                <a:solidFill>
                  <a:srgbClr val="000000"/>
                </a:solidFill>
                <a:miter/>
                <a:tailEnd len="med" type="triangle" w="med"/>
              </a:ln>
            </p:spPr>
            <p:style>
              <a:lnRef idx="0"/>
              <a:fillRef idx="0"/>
              <a:effectRef idx="0"/>
              <a:fontRef idx="minor"/>
            </p:style>
          </p:sp>
          <p:sp>
            <p:nvSpPr>
              <p:cNvPr id="476" name="Line 9"/>
              <p:cNvSpPr/>
              <p:nvPr/>
            </p:nvSpPr>
            <p:spPr>
              <a:xfrm flipV="1">
                <a:off x="6197760" y="4497840"/>
                <a:ext cx="2136600" cy="1836360"/>
              </a:xfrm>
              <a:prstGeom prst="line">
                <a:avLst/>
              </a:prstGeom>
              <a:ln w="57240">
                <a:solidFill>
                  <a:srgbClr val="000000"/>
                </a:solidFill>
                <a:miter/>
                <a:tailEnd len="med" type="triangle" w="med"/>
              </a:ln>
            </p:spPr>
            <p:style>
              <a:lnRef idx="0"/>
              <a:fillRef idx="0"/>
              <a:effectRef idx="0"/>
              <a:fontRef idx="minor"/>
            </p:style>
          </p:sp>
          <p:sp>
            <p:nvSpPr>
              <p:cNvPr id="477" name="Line 10"/>
              <p:cNvSpPr/>
              <p:nvPr/>
            </p:nvSpPr>
            <p:spPr>
              <a:xfrm flipH="1" flipV="1">
                <a:off x="4618440" y="6167880"/>
                <a:ext cx="371520" cy="167040"/>
              </a:xfrm>
              <a:prstGeom prst="line">
                <a:avLst/>
              </a:prstGeom>
              <a:ln w="28440">
                <a:solidFill>
                  <a:srgbClr val="000000"/>
                </a:solidFill>
                <a:miter/>
                <a:tailEnd len="med" type="triangle" w="med"/>
              </a:ln>
            </p:spPr>
            <p:style>
              <a:lnRef idx="0"/>
              <a:fillRef idx="0"/>
              <a:effectRef idx="0"/>
              <a:fontRef idx="minor"/>
            </p:style>
          </p:sp>
          <p:sp>
            <p:nvSpPr>
              <p:cNvPr id="478" name="Line 11"/>
              <p:cNvSpPr/>
              <p:nvPr/>
            </p:nvSpPr>
            <p:spPr>
              <a:xfrm flipH="1" flipV="1">
                <a:off x="4664520" y="6000840"/>
                <a:ext cx="325080" cy="291960"/>
              </a:xfrm>
              <a:prstGeom prst="line">
                <a:avLst/>
              </a:prstGeom>
              <a:ln w="28440">
                <a:solidFill>
                  <a:srgbClr val="000000"/>
                </a:solidFill>
                <a:miter/>
                <a:tailEnd len="med" type="triangle" w="med"/>
              </a:ln>
            </p:spPr>
            <p:style>
              <a:lnRef idx="0"/>
              <a:fillRef idx="0"/>
              <a:effectRef idx="0"/>
              <a:fontRef idx="minor"/>
            </p:style>
          </p:sp>
          <p:sp>
            <p:nvSpPr>
              <p:cNvPr id="479" name="Line 12"/>
              <p:cNvSpPr/>
              <p:nvPr/>
            </p:nvSpPr>
            <p:spPr>
              <a:xfrm flipV="1">
                <a:off x="4989960" y="5916960"/>
                <a:ext cx="92520" cy="417240"/>
              </a:xfrm>
              <a:prstGeom prst="line">
                <a:avLst/>
              </a:prstGeom>
              <a:ln w="28440">
                <a:solidFill>
                  <a:srgbClr val="000000"/>
                </a:solidFill>
                <a:miter/>
                <a:tailEnd len="med" type="triangle" w="med"/>
              </a:ln>
            </p:spPr>
            <p:style>
              <a:lnRef idx="0"/>
              <a:fillRef idx="0"/>
              <a:effectRef idx="0"/>
              <a:fontRef idx="minor"/>
            </p:style>
          </p:sp>
          <p:sp>
            <p:nvSpPr>
              <p:cNvPr id="480" name="Line 13"/>
              <p:cNvSpPr/>
              <p:nvPr/>
            </p:nvSpPr>
            <p:spPr>
              <a:xfrm flipH="1" flipV="1">
                <a:off x="4897080" y="5916960"/>
                <a:ext cx="92880" cy="417240"/>
              </a:xfrm>
              <a:prstGeom prst="line">
                <a:avLst/>
              </a:prstGeom>
              <a:ln w="28440">
                <a:solidFill>
                  <a:srgbClr val="000000"/>
                </a:solidFill>
                <a:miter/>
                <a:tailEnd len="med" type="triangle" w="med"/>
              </a:ln>
            </p:spPr>
            <p:style>
              <a:lnRef idx="0"/>
              <a:fillRef idx="0"/>
              <a:effectRef idx="0"/>
              <a:fontRef idx="minor"/>
            </p:style>
          </p:sp>
          <p:sp>
            <p:nvSpPr>
              <p:cNvPr id="481" name="CustomShape 14"/>
              <p:cNvSpPr/>
              <p:nvPr/>
            </p:nvSpPr>
            <p:spPr>
              <a:xfrm>
                <a:off x="4272120" y="6418080"/>
                <a:ext cx="1393560" cy="398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gn="ctr">
                  <a:lnSpc>
                    <a:spcPct val="100000"/>
                  </a:lnSpc>
                </a:pPr>
                <a:r>
                  <a:rPr b="0" lang="en-US" sz="2000" spc="-1" strike="noStrike">
                    <a:solidFill>
                      <a:srgbClr val="1f497d"/>
                    </a:solidFill>
                    <a:latin typeface="Calibri"/>
                    <a:ea typeface="DejaVu Sans"/>
                  </a:rPr>
                  <a:t>Smooth sea</a:t>
                </a:r>
                <a:endParaRPr b="0" lang="en-US" sz="2000" spc="-1" strike="noStrike">
                  <a:latin typeface="Arial"/>
                </a:endParaRPr>
              </a:p>
            </p:txBody>
          </p:sp>
          <p:sp>
            <p:nvSpPr>
              <p:cNvPr id="482" name="CustomShape 15"/>
              <p:cNvSpPr/>
              <p:nvPr/>
            </p:nvSpPr>
            <p:spPr>
              <a:xfrm>
                <a:off x="5819760" y="6418080"/>
                <a:ext cx="962280" cy="398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gn="ctr">
                  <a:lnSpc>
                    <a:spcPct val="100000"/>
                  </a:lnSpc>
                </a:pPr>
                <a:r>
                  <a:rPr b="0" lang="en-US" sz="2000" spc="-1" strike="noStrike">
                    <a:solidFill>
                      <a:srgbClr val="1f497d"/>
                    </a:solidFill>
                    <a:latin typeface="Calibri"/>
                    <a:ea typeface="DejaVu Sans"/>
                  </a:rPr>
                  <a:t>Oil slick</a:t>
                </a:r>
                <a:endParaRPr b="0" lang="en-US" sz="2000" spc="-1" strike="noStrike">
                  <a:latin typeface="Arial"/>
                </a:endParaRPr>
              </a:p>
            </p:txBody>
          </p:sp>
          <p:sp>
            <p:nvSpPr>
              <p:cNvPr id="483" name="CustomShape 16"/>
              <p:cNvSpPr/>
              <p:nvPr/>
            </p:nvSpPr>
            <p:spPr>
              <a:xfrm>
                <a:off x="7497360" y="6460560"/>
                <a:ext cx="1301040" cy="398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0" lang="en-US" sz="2000" spc="-1" strike="noStrike">
                    <a:solidFill>
                      <a:srgbClr val="1f497d"/>
                    </a:solidFill>
                    <a:latin typeface="Calibri"/>
                    <a:ea typeface="DejaVu Sans"/>
                  </a:rPr>
                  <a:t>Rough sea</a:t>
                </a:r>
                <a:endParaRPr b="0" lang="en-US" sz="2000" spc="-1" strike="noStrike">
                  <a:latin typeface="Arial"/>
                </a:endParaRPr>
              </a:p>
            </p:txBody>
          </p:sp>
          <p:sp>
            <p:nvSpPr>
              <p:cNvPr id="484" name="Line 17"/>
              <p:cNvSpPr/>
              <p:nvPr/>
            </p:nvSpPr>
            <p:spPr>
              <a:xfrm flipV="1">
                <a:off x="4989960" y="6000840"/>
                <a:ext cx="278640" cy="333720"/>
              </a:xfrm>
              <a:prstGeom prst="line">
                <a:avLst/>
              </a:prstGeom>
              <a:ln w="28440">
                <a:solidFill>
                  <a:srgbClr val="000000"/>
                </a:solidFill>
                <a:miter/>
                <a:tailEnd len="med" type="triangle" w="med"/>
              </a:ln>
            </p:spPr>
            <p:style>
              <a:lnRef idx="0"/>
              <a:fillRef idx="0"/>
              <a:effectRef idx="0"/>
              <a:fontRef idx="minor"/>
            </p:style>
          </p:sp>
          <p:sp>
            <p:nvSpPr>
              <p:cNvPr id="485" name="Line 18"/>
              <p:cNvSpPr/>
              <p:nvPr/>
            </p:nvSpPr>
            <p:spPr>
              <a:xfrm flipH="1" flipV="1">
                <a:off x="6941160" y="5959080"/>
                <a:ext cx="743040" cy="333720"/>
              </a:xfrm>
              <a:prstGeom prst="line">
                <a:avLst/>
              </a:prstGeom>
              <a:ln w="57240">
                <a:solidFill>
                  <a:srgbClr val="000000"/>
                </a:solidFill>
                <a:miter/>
                <a:tailEnd len="med" type="triangle" w="med"/>
              </a:ln>
            </p:spPr>
            <p:style>
              <a:lnRef idx="0"/>
              <a:fillRef idx="0"/>
              <a:effectRef idx="0"/>
              <a:fontRef idx="minor"/>
            </p:style>
          </p:sp>
          <p:sp>
            <p:nvSpPr>
              <p:cNvPr id="486" name="Line 19"/>
              <p:cNvSpPr/>
              <p:nvPr/>
            </p:nvSpPr>
            <p:spPr>
              <a:xfrm flipH="1" flipV="1">
                <a:off x="6755400" y="5708520"/>
                <a:ext cx="928800" cy="542520"/>
              </a:xfrm>
              <a:prstGeom prst="line">
                <a:avLst/>
              </a:prstGeom>
              <a:ln w="28440">
                <a:solidFill>
                  <a:srgbClr val="000000"/>
                </a:solidFill>
                <a:miter/>
                <a:tailEnd len="med" type="triangle" w="med"/>
              </a:ln>
            </p:spPr>
            <p:style>
              <a:lnRef idx="0"/>
              <a:fillRef idx="0"/>
              <a:effectRef idx="0"/>
              <a:fontRef idx="minor"/>
            </p:style>
          </p:sp>
          <p:sp>
            <p:nvSpPr>
              <p:cNvPr id="487" name="Line 20"/>
              <p:cNvSpPr/>
              <p:nvPr/>
            </p:nvSpPr>
            <p:spPr>
              <a:xfrm flipV="1">
                <a:off x="7684200" y="5792040"/>
                <a:ext cx="92880" cy="500760"/>
              </a:xfrm>
              <a:prstGeom prst="line">
                <a:avLst/>
              </a:prstGeom>
              <a:ln w="28440">
                <a:solidFill>
                  <a:srgbClr val="000000"/>
                </a:solidFill>
                <a:miter/>
                <a:tailEnd len="med" type="triangle" w="med"/>
              </a:ln>
            </p:spPr>
            <p:style>
              <a:lnRef idx="0"/>
              <a:fillRef idx="0"/>
              <a:effectRef idx="0"/>
              <a:fontRef idx="minor"/>
            </p:style>
          </p:sp>
          <p:sp>
            <p:nvSpPr>
              <p:cNvPr id="488" name="Line 21"/>
              <p:cNvSpPr/>
              <p:nvPr/>
            </p:nvSpPr>
            <p:spPr>
              <a:xfrm flipH="1" flipV="1">
                <a:off x="7126920" y="5708520"/>
                <a:ext cx="557280" cy="584280"/>
              </a:xfrm>
              <a:prstGeom prst="line">
                <a:avLst/>
              </a:prstGeom>
              <a:ln w="57240">
                <a:solidFill>
                  <a:srgbClr val="000000"/>
                </a:solidFill>
                <a:miter/>
                <a:tailEnd len="med" type="triangle" w="med"/>
              </a:ln>
            </p:spPr>
            <p:style>
              <a:lnRef idx="0"/>
              <a:fillRef idx="0"/>
              <a:effectRef idx="0"/>
              <a:fontRef idx="minor"/>
            </p:style>
          </p:sp>
          <p:sp>
            <p:nvSpPr>
              <p:cNvPr id="489" name="Line 22"/>
              <p:cNvSpPr/>
              <p:nvPr/>
            </p:nvSpPr>
            <p:spPr>
              <a:xfrm flipV="1">
                <a:off x="7684200" y="5875560"/>
                <a:ext cx="417960" cy="417240"/>
              </a:xfrm>
              <a:prstGeom prst="line">
                <a:avLst/>
              </a:prstGeom>
              <a:ln w="28440">
                <a:solidFill>
                  <a:srgbClr val="000000"/>
                </a:solidFill>
                <a:miter/>
                <a:tailEnd len="med" type="triangle" w="med"/>
              </a:ln>
            </p:spPr>
            <p:style>
              <a:lnRef idx="0"/>
              <a:fillRef idx="0"/>
              <a:effectRef idx="0"/>
              <a:fontRef idx="minor"/>
            </p:style>
          </p:sp>
          <p:sp>
            <p:nvSpPr>
              <p:cNvPr id="490" name="Line 23"/>
              <p:cNvSpPr/>
              <p:nvPr/>
            </p:nvSpPr>
            <p:spPr>
              <a:xfrm>
                <a:off x="4386240" y="4080960"/>
                <a:ext cx="3297960" cy="2170800"/>
              </a:xfrm>
              <a:prstGeom prst="line">
                <a:avLst/>
              </a:prstGeom>
              <a:ln w="57240">
                <a:solidFill>
                  <a:srgbClr val="000000"/>
                </a:solidFill>
                <a:miter/>
                <a:tailEnd len="med" type="triangle" w="med"/>
              </a:ln>
            </p:spPr>
            <p:style>
              <a:lnRef idx="0"/>
              <a:fillRef idx="0"/>
              <a:effectRef idx="0"/>
              <a:fontRef idx="minor"/>
            </p:style>
          </p:sp>
        </p:grpSp>
      </p:grpSp>
      <p:pic>
        <p:nvPicPr>
          <p:cNvPr id="491" name="Picture 26" descr=""/>
          <p:cNvPicPr/>
          <p:nvPr/>
        </p:nvPicPr>
        <p:blipFill>
          <a:blip r:embed="rId4"/>
          <a:stretch/>
        </p:blipFill>
        <p:spPr>
          <a:xfrm>
            <a:off x="5715000" y="1523880"/>
            <a:ext cx="2280960" cy="230328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Picture 2" descr=""/>
          <p:cNvPicPr/>
          <p:nvPr/>
        </p:nvPicPr>
        <p:blipFill>
          <a:blip r:embed="rId1"/>
          <a:stretch/>
        </p:blipFill>
        <p:spPr>
          <a:xfrm>
            <a:off x="0" y="0"/>
            <a:ext cx="9143640" cy="686232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161280" y="512280"/>
            <a:ext cx="6667920" cy="70308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4000" spc="-1" strike="noStrike">
                <a:solidFill>
                  <a:srgbClr val="000000"/>
                </a:solidFill>
                <a:latin typeface="arial"/>
                <a:ea typeface="DejaVu Sans"/>
              </a:rPr>
              <a:t>Fire Mapping and Prediction </a:t>
            </a:r>
            <a:endParaRPr b="0" lang="en-US" sz="4000" spc="-1" strike="noStrike">
              <a:latin typeface="Arial"/>
            </a:endParaRPr>
          </a:p>
        </p:txBody>
      </p:sp>
      <p:sp>
        <p:nvSpPr>
          <p:cNvPr id="494" name="CustomShape 2"/>
          <p:cNvSpPr/>
          <p:nvPr/>
        </p:nvSpPr>
        <p:spPr>
          <a:xfrm>
            <a:off x="4792320" y="1170720"/>
            <a:ext cx="4495320" cy="5941440"/>
          </a:xfrm>
          <a:prstGeom prst="rect">
            <a:avLst/>
          </a:prstGeom>
          <a:noFill/>
          <a:ln>
            <a:noFill/>
          </a:ln>
        </p:spPr>
        <p:style>
          <a:lnRef idx="0"/>
          <a:fillRef idx="0"/>
          <a:effectRef idx="0"/>
          <a:fontRef idx="minor"/>
        </p:style>
        <p:txBody>
          <a:bodyPr lIns="90000" rIns="90000" tIns="46800" bIns="46800"/>
          <a:p>
            <a:pPr>
              <a:lnSpc>
                <a:spcPct val="100000"/>
              </a:lnSpc>
              <a:spcBef>
                <a:spcPts val="448"/>
              </a:spcBef>
            </a:pPr>
            <a:r>
              <a:rPr b="1" lang="en-US" sz="1800" spc="-1" strike="noStrike">
                <a:solidFill>
                  <a:srgbClr val="1f497d"/>
                </a:solidFill>
                <a:latin typeface="arial"/>
                <a:ea typeface="Arial"/>
              </a:rPr>
              <a:t>During Fire Goals:</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Detection</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Behavior </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Monitoring </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Prediction</a:t>
            </a:r>
            <a:endParaRPr b="0" lang="en-US" sz="1800" spc="-1" strike="noStrike">
              <a:latin typeface="Arial"/>
            </a:endParaRPr>
          </a:p>
          <a:p>
            <a:pPr>
              <a:lnSpc>
                <a:spcPct val="100000"/>
              </a:lnSpc>
              <a:spcBef>
                <a:spcPts val="448"/>
              </a:spcBef>
            </a:pPr>
            <a:endParaRPr b="0" lang="en-US" sz="1800" spc="-1" strike="noStrike">
              <a:latin typeface="Arial"/>
            </a:endParaRPr>
          </a:p>
          <a:p>
            <a:pPr>
              <a:lnSpc>
                <a:spcPct val="100000"/>
              </a:lnSpc>
              <a:spcBef>
                <a:spcPts val="448"/>
              </a:spcBef>
            </a:pPr>
            <a:r>
              <a:rPr b="1" lang="en-US" sz="1800" spc="-1" strike="noStrike">
                <a:solidFill>
                  <a:srgbClr val="1f497d"/>
                </a:solidFill>
                <a:latin typeface="arial"/>
                <a:ea typeface="Arial"/>
              </a:rPr>
              <a:t>Post-Fire Goals:</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Assessment</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Burn severity</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Mapping</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Rehabilitation</a:t>
            </a:r>
            <a:endParaRPr b="0" lang="en-US" sz="1800" spc="-1" strike="noStrike">
              <a:latin typeface="Arial"/>
            </a:endParaRPr>
          </a:p>
          <a:p>
            <a:pPr>
              <a:lnSpc>
                <a:spcPct val="100000"/>
              </a:lnSpc>
              <a:spcBef>
                <a:spcPts val="448"/>
              </a:spcBef>
            </a:pPr>
            <a:endParaRPr b="0" lang="en-US" sz="1800" spc="-1" strike="noStrike">
              <a:latin typeface="Arial"/>
            </a:endParaRPr>
          </a:p>
          <a:p>
            <a:pPr>
              <a:lnSpc>
                <a:spcPct val="100000"/>
              </a:lnSpc>
              <a:spcBef>
                <a:spcPts val="448"/>
              </a:spcBef>
            </a:pPr>
            <a:r>
              <a:rPr b="1" lang="en-US" sz="1800" spc="-1" strike="noStrike">
                <a:solidFill>
                  <a:srgbClr val="1f497d"/>
                </a:solidFill>
                <a:latin typeface="arial"/>
                <a:ea typeface="Arial"/>
              </a:rPr>
              <a:t>Fire behavior dependent on:</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Fuel</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Weather </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Topographic Factors</a:t>
            </a:r>
            <a:endParaRPr b="0" lang="en-US" sz="1800" spc="-1" strike="noStrike">
              <a:latin typeface="Arial"/>
            </a:endParaRPr>
          </a:p>
          <a:p>
            <a:pPr>
              <a:lnSpc>
                <a:spcPct val="100000"/>
              </a:lnSpc>
              <a:spcBef>
                <a:spcPts val="448"/>
              </a:spcBef>
            </a:pPr>
            <a:endParaRPr b="0" lang="en-US" sz="1800" spc="-1" strike="noStrike">
              <a:latin typeface="Arial"/>
            </a:endParaRPr>
          </a:p>
          <a:p>
            <a:pPr>
              <a:lnSpc>
                <a:spcPct val="100000"/>
              </a:lnSpc>
            </a:pPr>
            <a:endParaRPr b="0" lang="en-US" sz="1800" spc="-1" strike="noStrike">
              <a:latin typeface="Arial"/>
            </a:endParaRPr>
          </a:p>
        </p:txBody>
      </p:sp>
      <p:sp>
        <p:nvSpPr>
          <p:cNvPr id="495" name="CustomShape 3"/>
          <p:cNvSpPr/>
          <p:nvPr/>
        </p:nvSpPr>
        <p:spPr>
          <a:xfrm>
            <a:off x="1295280" y="6400800"/>
            <a:ext cx="1828440" cy="27432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U.S. Forest Service</a:t>
            </a:r>
            <a:endParaRPr b="0" lang="en-US" sz="1000" spc="-1" strike="noStrike">
              <a:latin typeface="Arial"/>
            </a:endParaRPr>
          </a:p>
        </p:txBody>
      </p:sp>
      <p:pic>
        <p:nvPicPr>
          <p:cNvPr id="496" name="Picture 5" descr=""/>
          <p:cNvPicPr/>
          <p:nvPr/>
        </p:nvPicPr>
        <p:blipFill>
          <a:blip r:embed="rId1"/>
          <a:stretch/>
        </p:blipFill>
        <p:spPr>
          <a:xfrm>
            <a:off x="228600" y="3792600"/>
            <a:ext cx="2004480" cy="2531520"/>
          </a:xfrm>
          <a:prstGeom prst="rect">
            <a:avLst/>
          </a:prstGeom>
          <a:ln>
            <a:noFill/>
          </a:ln>
        </p:spPr>
      </p:pic>
      <p:pic>
        <p:nvPicPr>
          <p:cNvPr id="497" name="Picture 6" descr=""/>
          <p:cNvPicPr/>
          <p:nvPr/>
        </p:nvPicPr>
        <p:blipFill>
          <a:blip r:embed="rId2"/>
          <a:stretch/>
        </p:blipFill>
        <p:spPr>
          <a:xfrm>
            <a:off x="609480" y="1371600"/>
            <a:ext cx="3428640" cy="2042640"/>
          </a:xfrm>
          <a:prstGeom prst="rect">
            <a:avLst/>
          </a:prstGeom>
          <a:ln>
            <a:noFill/>
          </a:ln>
        </p:spPr>
      </p:pic>
      <p:sp>
        <p:nvSpPr>
          <p:cNvPr id="498" name="CustomShape 4"/>
          <p:cNvSpPr/>
          <p:nvPr/>
        </p:nvSpPr>
        <p:spPr>
          <a:xfrm>
            <a:off x="1295280" y="3505320"/>
            <a:ext cx="1828440" cy="27432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U.S. Forest Service</a:t>
            </a:r>
            <a:endParaRPr b="0" lang="en-US" sz="1000" spc="-1" strike="noStrike">
              <a:latin typeface="Arial"/>
            </a:endParaRPr>
          </a:p>
        </p:txBody>
      </p:sp>
      <p:pic>
        <p:nvPicPr>
          <p:cNvPr id="499" name="Picture 8" descr=""/>
          <p:cNvPicPr/>
          <p:nvPr/>
        </p:nvPicPr>
        <p:blipFill>
          <a:blip r:embed="rId3"/>
          <a:stretch/>
        </p:blipFill>
        <p:spPr>
          <a:xfrm>
            <a:off x="2378160" y="3792600"/>
            <a:ext cx="2041200" cy="253152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182880" y="457200"/>
            <a:ext cx="3911040" cy="76392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4400" spc="-1" strike="noStrike">
                <a:solidFill>
                  <a:srgbClr val="000000"/>
                </a:solidFill>
                <a:latin typeface="arial"/>
                <a:ea typeface="Times New Roman"/>
              </a:rPr>
              <a:t>Fire Monitoring</a:t>
            </a:r>
            <a:endParaRPr b="0" lang="en-US" sz="4400" spc="-1" strike="noStrike">
              <a:latin typeface="Arial"/>
            </a:endParaRPr>
          </a:p>
        </p:txBody>
      </p:sp>
      <p:sp>
        <p:nvSpPr>
          <p:cNvPr id="501" name="CustomShape 2"/>
          <p:cNvSpPr/>
          <p:nvPr/>
        </p:nvSpPr>
        <p:spPr>
          <a:xfrm>
            <a:off x="4326840" y="1474920"/>
            <a:ext cx="5105160" cy="4559760"/>
          </a:xfrm>
          <a:prstGeom prst="rect">
            <a:avLst/>
          </a:prstGeom>
          <a:noFill/>
          <a:ln>
            <a:noFill/>
          </a:ln>
        </p:spPr>
        <p:style>
          <a:lnRef idx="0"/>
          <a:fillRef idx="0"/>
          <a:effectRef idx="0"/>
          <a:fontRef idx="minor"/>
        </p:style>
        <p:txBody>
          <a:bodyPr lIns="90000" rIns="90000" tIns="46800" bIns="46800"/>
          <a:p>
            <a:pPr>
              <a:lnSpc>
                <a:spcPct val="100000"/>
              </a:lnSpc>
              <a:spcBef>
                <a:spcPts val="448"/>
              </a:spcBef>
            </a:pPr>
            <a:r>
              <a:rPr b="1" lang="en-US" sz="1800" spc="-1" strike="noStrike">
                <a:solidFill>
                  <a:srgbClr val="1f497d"/>
                </a:solidFill>
                <a:latin typeface="arial"/>
                <a:ea typeface="Arial"/>
              </a:rPr>
              <a:t>Frequent wide area coverage of satellite remote sensing provides:</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Location </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Frequency</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Arial"/>
              </a:rPr>
              <a:t>   </a:t>
            </a:r>
            <a:r>
              <a:rPr b="0" lang="en-US" sz="1800" spc="-1" strike="noStrike">
                <a:solidFill>
                  <a:srgbClr val="1f497d"/>
                </a:solidFill>
                <a:latin typeface="arial"/>
                <a:ea typeface="Arial"/>
              </a:rPr>
              <a:t>Spatial distribution</a:t>
            </a:r>
            <a:endParaRPr b="0" lang="en-US" sz="1800" spc="-1" strike="noStrike">
              <a:latin typeface="Arial"/>
            </a:endParaRPr>
          </a:p>
          <a:p>
            <a:pPr>
              <a:lnSpc>
                <a:spcPct val="100000"/>
              </a:lnSpc>
              <a:spcBef>
                <a:spcPts val="448"/>
              </a:spcBef>
            </a:pPr>
            <a:endParaRPr b="0" lang="en-US" sz="1800" spc="-1" strike="noStrike">
              <a:latin typeface="Arial"/>
            </a:endParaRPr>
          </a:p>
          <a:p>
            <a:pPr>
              <a:lnSpc>
                <a:spcPct val="100000"/>
              </a:lnSpc>
              <a:spcBef>
                <a:spcPts val="448"/>
              </a:spcBef>
            </a:pPr>
            <a:r>
              <a:rPr b="1" lang="en-US" sz="1800" spc="-1" strike="noStrike">
                <a:solidFill>
                  <a:srgbClr val="1f497d"/>
                </a:solidFill>
                <a:latin typeface="arial"/>
                <a:ea typeface="DejaVu Sans"/>
              </a:rPr>
              <a:t>Fire Phases</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DejaVu Sans"/>
              </a:rPr>
              <a:t>   </a:t>
            </a:r>
            <a:r>
              <a:rPr b="0" lang="en-US" sz="1800" spc="-1" strike="noStrike">
                <a:solidFill>
                  <a:srgbClr val="1f497d"/>
                </a:solidFill>
                <a:latin typeface="arial"/>
                <a:ea typeface="DejaVu Sans"/>
              </a:rPr>
              <a:t>Active </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DejaVu Sans"/>
              </a:rPr>
              <a:t>   </a:t>
            </a:r>
            <a:r>
              <a:rPr b="0" lang="en-US" sz="1800" spc="-1" strike="noStrike">
                <a:solidFill>
                  <a:srgbClr val="1f497d"/>
                </a:solidFill>
                <a:latin typeface="arial"/>
                <a:ea typeface="DejaVu Sans"/>
              </a:rPr>
              <a:t>Smoldering</a:t>
            </a:r>
            <a:endParaRPr b="0" lang="en-US" sz="1800" spc="-1" strike="noStrike">
              <a:latin typeface="Arial"/>
            </a:endParaRPr>
          </a:p>
          <a:p>
            <a:pPr>
              <a:lnSpc>
                <a:spcPct val="100000"/>
              </a:lnSpc>
              <a:spcBef>
                <a:spcPts val="448"/>
              </a:spcBef>
            </a:pPr>
            <a:endParaRPr b="0" lang="en-US" sz="1800" spc="-1" strike="noStrike">
              <a:latin typeface="Arial"/>
            </a:endParaRPr>
          </a:p>
          <a:p>
            <a:pPr>
              <a:lnSpc>
                <a:spcPct val="100000"/>
              </a:lnSpc>
              <a:spcBef>
                <a:spcPts val="448"/>
              </a:spcBef>
            </a:pPr>
            <a:r>
              <a:rPr b="1" lang="en-US" sz="1800" spc="-1" strike="noStrike">
                <a:solidFill>
                  <a:srgbClr val="1f497d"/>
                </a:solidFill>
                <a:latin typeface="arial"/>
                <a:ea typeface="DejaVu Sans"/>
              </a:rPr>
              <a:t>MODIS</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DejaVu Sans"/>
              </a:rPr>
              <a:t>   </a:t>
            </a:r>
            <a:r>
              <a:rPr b="0" lang="en-US" sz="1800" spc="-1" strike="noStrike">
                <a:solidFill>
                  <a:srgbClr val="1f497d"/>
                </a:solidFill>
                <a:latin typeface="arial"/>
                <a:ea typeface="DejaVu Sans"/>
              </a:rPr>
              <a:t>Detects flaming and smoldering </a:t>
            </a:r>
            <a:endParaRPr b="0" lang="en-US" sz="1800" spc="-1" strike="noStrike">
              <a:latin typeface="Arial"/>
            </a:endParaRPr>
          </a:p>
          <a:p>
            <a:pPr marL="216000" indent="-216000">
              <a:lnSpc>
                <a:spcPct val="100000"/>
              </a:lnSpc>
              <a:spcBef>
                <a:spcPts val="448"/>
              </a:spcBef>
              <a:buClr>
                <a:srgbClr val="000000"/>
              </a:buClr>
              <a:buFont typeface="Wingdings" charset="2"/>
              <a:buChar char=""/>
            </a:pPr>
            <a:r>
              <a:rPr b="0" lang="en-US" sz="1800" spc="-1" strike="noStrike">
                <a:solidFill>
                  <a:srgbClr val="1f497d"/>
                </a:solidFill>
                <a:latin typeface="arial"/>
                <a:ea typeface="DejaVu Sans"/>
              </a:rPr>
              <a:t>   </a:t>
            </a:r>
            <a:r>
              <a:rPr b="0" lang="en-US" sz="1800" spc="-1" strike="noStrike">
                <a:solidFill>
                  <a:srgbClr val="1f497d"/>
                </a:solidFill>
                <a:latin typeface="arial"/>
                <a:ea typeface="DejaVu Sans"/>
              </a:rPr>
              <a:t>Near real-time monitoring capability</a:t>
            </a:r>
            <a:endParaRPr b="0" lang="en-US" sz="1800" spc="-1" strike="noStrike">
              <a:latin typeface="Arial"/>
            </a:endParaRPr>
          </a:p>
          <a:p>
            <a:pPr>
              <a:lnSpc>
                <a:spcPct val="100000"/>
              </a:lnSpc>
            </a:pPr>
            <a:endParaRPr b="0" lang="en-US" sz="1800" spc="-1" strike="noStrike">
              <a:latin typeface="Arial"/>
            </a:endParaRPr>
          </a:p>
        </p:txBody>
      </p:sp>
      <p:pic>
        <p:nvPicPr>
          <p:cNvPr id="502" name="Picture 4" descr=""/>
          <p:cNvPicPr/>
          <p:nvPr/>
        </p:nvPicPr>
        <p:blipFill>
          <a:blip r:embed="rId1"/>
          <a:stretch/>
        </p:blipFill>
        <p:spPr>
          <a:xfrm>
            <a:off x="484920" y="1343160"/>
            <a:ext cx="3428640" cy="2093400"/>
          </a:xfrm>
          <a:prstGeom prst="rect">
            <a:avLst/>
          </a:prstGeom>
          <a:ln>
            <a:noFill/>
          </a:ln>
        </p:spPr>
      </p:pic>
      <p:sp>
        <p:nvSpPr>
          <p:cNvPr id="503" name="CustomShape 3"/>
          <p:cNvSpPr/>
          <p:nvPr/>
        </p:nvSpPr>
        <p:spPr>
          <a:xfrm>
            <a:off x="-118440" y="3308400"/>
            <a:ext cx="4066560" cy="245880"/>
          </a:xfrm>
          <a:prstGeom prst="rect">
            <a:avLst/>
          </a:prstGeom>
          <a:noFill/>
          <a:ln>
            <a:noFill/>
          </a:ln>
        </p:spPr>
        <p:style>
          <a:lnRef idx="0"/>
          <a:fillRef idx="0"/>
          <a:effectRef idx="0"/>
          <a:fontRef idx="minor"/>
        </p:style>
        <p:txBody>
          <a:bodyPr wrap="none" lIns="90000" rIns="90000" tIns="46800" bIns="46800"/>
          <a:p>
            <a:pPr marL="457200">
              <a:lnSpc>
                <a:spcPct val="100000"/>
              </a:lnSpc>
            </a:pPr>
            <a:r>
              <a:rPr b="0" i="1" lang="en-US" sz="1000" spc="-1" strike="noStrike">
                <a:solidFill>
                  <a:srgbClr val="000000"/>
                </a:solidFill>
                <a:latin typeface="Verdana"/>
                <a:ea typeface="MS PGothic"/>
              </a:rPr>
              <a:t>Source: National Weather Service, Sioux Falls</a:t>
            </a:r>
            <a:endParaRPr b="0" lang="en-US" sz="1000" spc="-1" strike="noStrike">
              <a:latin typeface="Arial"/>
            </a:endParaRPr>
          </a:p>
        </p:txBody>
      </p:sp>
      <p:pic>
        <p:nvPicPr>
          <p:cNvPr id="504" name="Picture 6" descr=""/>
          <p:cNvPicPr/>
          <p:nvPr/>
        </p:nvPicPr>
        <p:blipFill>
          <a:blip r:embed="rId2"/>
          <a:stretch/>
        </p:blipFill>
        <p:spPr>
          <a:xfrm>
            <a:off x="228600" y="3649320"/>
            <a:ext cx="3580920" cy="2960280"/>
          </a:xfrm>
          <a:prstGeom prst="rect">
            <a:avLst/>
          </a:prstGeom>
          <a:ln>
            <a:noFill/>
          </a:ln>
        </p:spPr>
      </p:pic>
      <p:sp>
        <p:nvSpPr>
          <p:cNvPr id="505" name="CustomShape 4"/>
          <p:cNvSpPr/>
          <p:nvPr/>
        </p:nvSpPr>
        <p:spPr>
          <a:xfrm>
            <a:off x="969480" y="6567480"/>
            <a:ext cx="1551960" cy="245880"/>
          </a:xfrm>
          <a:prstGeom prst="rect">
            <a:avLst/>
          </a:prstGeom>
          <a:noFill/>
          <a:ln>
            <a:noFill/>
          </a:ln>
        </p:spPr>
        <p:style>
          <a:lnRef idx="0"/>
          <a:fillRef idx="0"/>
          <a:effectRef idx="0"/>
          <a:fontRef idx="minor"/>
        </p:style>
        <p:txBody>
          <a:bodyPr wrap="none" lIns="90000" rIns="90000" tIns="46800" bIns="46800"/>
          <a:p>
            <a:pPr marL="457200">
              <a:lnSpc>
                <a:spcPct val="100000"/>
              </a:lnSpc>
            </a:pPr>
            <a:r>
              <a:rPr b="0" i="1" lang="en-US" sz="1000" spc="-1" strike="noStrike">
                <a:solidFill>
                  <a:srgbClr val="000000"/>
                </a:solidFill>
                <a:latin typeface="Verdana"/>
                <a:ea typeface="MS PGothic"/>
              </a:rPr>
              <a:t>Source: NASA</a:t>
            </a:r>
            <a:endParaRPr b="0" lang="en-US" sz="10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5764320" y="5453640"/>
            <a:ext cx="3206880" cy="261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i="1" lang="en-US" sz="1100" spc="-1" strike="noStrike">
                <a:solidFill>
                  <a:srgbClr val="000000"/>
                </a:solidFill>
                <a:latin typeface="Calibri"/>
                <a:ea typeface="DejaVu Sans"/>
              </a:rPr>
              <a:t>Source: http://www.ipam.org.br/fogo/ppt-peten.htm</a:t>
            </a:r>
            <a:endParaRPr b="0" lang="en-US" sz="1100" spc="-1" strike="noStrike">
              <a:latin typeface="Arial"/>
            </a:endParaRPr>
          </a:p>
        </p:txBody>
      </p:sp>
      <p:pic>
        <p:nvPicPr>
          <p:cNvPr id="507" name="Picture 4" descr=""/>
          <p:cNvPicPr/>
          <p:nvPr/>
        </p:nvPicPr>
        <p:blipFill>
          <a:blip r:embed="rId1"/>
          <a:stretch/>
        </p:blipFill>
        <p:spPr>
          <a:xfrm>
            <a:off x="822960" y="1310760"/>
            <a:ext cx="4348080" cy="5181120"/>
          </a:xfrm>
          <a:prstGeom prst="rect">
            <a:avLst/>
          </a:prstGeom>
          <a:ln>
            <a:noFill/>
          </a:ln>
        </p:spPr>
      </p:pic>
      <p:sp>
        <p:nvSpPr>
          <p:cNvPr id="508" name="CustomShape 2"/>
          <p:cNvSpPr/>
          <p:nvPr/>
        </p:nvSpPr>
        <p:spPr>
          <a:xfrm>
            <a:off x="172440" y="540000"/>
            <a:ext cx="4627440" cy="763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4400" spc="-1" strike="noStrike">
                <a:solidFill>
                  <a:srgbClr val="000000"/>
                </a:solidFill>
                <a:latin typeface="arial"/>
                <a:ea typeface="DejaVu Sans"/>
              </a:rPr>
              <a:t>Areas of Fire Risk</a:t>
            </a:r>
            <a:endParaRPr b="0" lang="en-US" sz="44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5577840" y="1920240"/>
            <a:ext cx="3200040" cy="3074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15000"/>
              </a:lnSpc>
              <a:spcBef>
                <a:spcPts val="561"/>
              </a:spcBef>
            </a:pPr>
            <a:r>
              <a:rPr b="1" lang="en-US" sz="1800" spc="-1" strike="noStrike">
                <a:solidFill>
                  <a:srgbClr val="1f497d"/>
                </a:solidFill>
                <a:latin typeface="arial"/>
                <a:ea typeface="DejaVu Sans"/>
              </a:rPr>
              <a:t>Tree height</a:t>
            </a:r>
            <a:endParaRPr b="0" lang="en-US" sz="1800" spc="-1" strike="noStrike">
              <a:latin typeface="Arial"/>
            </a:endParaRPr>
          </a:p>
          <a:p>
            <a:pPr>
              <a:lnSpc>
                <a:spcPct val="115000"/>
              </a:lnSpc>
              <a:spcBef>
                <a:spcPts val="561"/>
              </a:spcBef>
            </a:pPr>
            <a:r>
              <a:rPr b="1" lang="en-US" sz="1800" spc="-1" strike="noStrike">
                <a:solidFill>
                  <a:srgbClr val="1f497d"/>
                </a:solidFill>
                <a:latin typeface="arial"/>
                <a:ea typeface="DejaVu Sans"/>
              </a:rPr>
              <a:t>Volume</a:t>
            </a:r>
            <a:endParaRPr b="0" lang="en-US" sz="1800" spc="-1" strike="noStrike">
              <a:latin typeface="Arial"/>
            </a:endParaRPr>
          </a:p>
          <a:p>
            <a:pPr>
              <a:lnSpc>
                <a:spcPct val="115000"/>
              </a:lnSpc>
              <a:spcBef>
                <a:spcPts val="561"/>
              </a:spcBef>
            </a:pPr>
            <a:r>
              <a:rPr b="1" lang="en-US" sz="1800" spc="-1" strike="noStrike">
                <a:solidFill>
                  <a:srgbClr val="1f497d"/>
                </a:solidFill>
                <a:latin typeface="arial"/>
                <a:ea typeface="DejaVu Sans"/>
              </a:rPr>
              <a:t>Stand density</a:t>
            </a:r>
            <a:endParaRPr b="0" lang="en-US" sz="1800" spc="-1" strike="noStrike">
              <a:latin typeface="Arial"/>
            </a:endParaRPr>
          </a:p>
          <a:p>
            <a:pPr>
              <a:lnSpc>
                <a:spcPct val="115000"/>
              </a:lnSpc>
              <a:spcBef>
                <a:spcPts val="561"/>
              </a:spcBef>
            </a:pPr>
            <a:r>
              <a:rPr b="1" lang="en-US" sz="1800" spc="-1" strike="noStrike">
                <a:solidFill>
                  <a:srgbClr val="1f497d"/>
                </a:solidFill>
                <a:latin typeface="arial"/>
                <a:ea typeface="DejaVu Sans"/>
              </a:rPr>
              <a:t>Biomass</a:t>
            </a:r>
            <a:endParaRPr b="0" lang="en-US" sz="1800" spc="-1" strike="noStrike">
              <a:latin typeface="Arial"/>
            </a:endParaRPr>
          </a:p>
          <a:p>
            <a:pPr>
              <a:lnSpc>
                <a:spcPct val="115000"/>
              </a:lnSpc>
              <a:spcBef>
                <a:spcPts val="561"/>
              </a:spcBef>
            </a:pPr>
            <a:r>
              <a:rPr b="1" lang="en-US" sz="1800" spc="-1" strike="noStrike">
                <a:solidFill>
                  <a:srgbClr val="1f497d"/>
                </a:solidFill>
                <a:latin typeface="arial"/>
                <a:ea typeface="DejaVu Sans"/>
              </a:rPr>
              <a:t>Leaf area index</a:t>
            </a:r>
            <a:endParaRPr b="0" lang="en-US" sz="1800" spc="-1" strike="noStrike">
              <a:latin typeface="Arial"/>
            </a:endParaRPr>
          </a:p>
          <a:p>
            <a:pPr>
              <a:lnSpc>
                <a:spcPct val="115000"/>
              </a:lnSpc>
              <a:spcBef>
                <a:spcPts val="561"/>
              </a:spcBef>
            </a:pPr>
            <a:r>
              <a:rPr b="1" lang="en-US" sz="1800" spc="-1" strike="noStrike">
                <a:solidFill>
                  <a:srgbClr val="1f497d"/>
                </a:solidFill>
                <a:latin typeface="arial"/>
                <a:ea typeface="DejaVu Sans"/>
              </a:rPr>
              <a:t>Structure</a:t>
            </a:r>
            <a:endParaRPr b="0" lang="en-US" sz="1800" spc="-1" strike="noStrike">
              <a:latin typeface="Arial"/>
            </a:endParaRPr>
          </a:p>
          <a:p>
            <a:pPr>
              <a:lnSpc>
                <a:spcPct val="115000"/>
              </a:lnSpc>
              <a:spcBef>
                <a:spcPts val="561"/>
              </a:spcBef>
            </a:pPr>
            <a:r>
              <a:rPr b="1" lang="en-US" sz="1800" spc="-1" strike="noStrike">
                <a:solidFill>
                  <a:srgbClr val="1f497d"/>
                </a:solidFill>
                <a:latin typeface="arial"/>
                <a:ea typeface="DejaVu Sans"/>
              </a:rPr>
              <a:t>Forest Health</a:t>
            </a:r>
            <a:endParaRPr b="0" lang="en-US" sz="1800" spc="-1" strike="noStrike">
              <a:latin typeface="Arial"/>
            </a:endParaRPr>
          </a:p>
          <a:p>
            <a:pPr>
              <a:lnSpc>
                <a:spcPct val="100000"/>
              </a:lnSpc>
              <a:spcBef>
                <a:spcPts val="561"/>
              </a:spcBef>
            </a:pPr>
            <a:endParaRPr b="0" lang="en-US" sz="1800" spc="-1" strike="noStrike">
              <a:latin typeface="Arial"/>
            </a:endParaRPr>
          </a:p>
        </p:txBody>
      </p:sp>
      <p:graphicFrame>
        <p:nvGraphicFramePr>
          <p:cNvPr id="510" name="Object 2"/>
          <p:cNvGraphicFramePr/>
          <p:nvPr/>
        </p:nvGraphicFramePr>
        <p:xfrm>
          <a:off x="380880" y="1291320"/>
          <a:ext cx="4708440" cy="4952520"/>
        </p:xfrm>
        <a:graphic>
          <a:graphicData uri="http://schemas.openxmlformats.org/presentationml/2006/ole">
            <p:oleObj r:id="rId1" spid="">
              <p:embed/>
              <p:pic>
                <p:nvPicPr>
                  <p:cNvPr id="511" name="Object 2" descr=""/>
                  <p:cNvPicPr/>
                  <p:nvPr/>
                </p:nvPicPr>
                <p:blipFill>
                  <a:blip r:embed="rId2"/>
                  <a:stretch/>
                </p:blipFill>
                <p:spPr>
                  <a:xfrm>
                    <a:off x="380880" y="1291320"/>
                    <a:ext cx="4708440" cy="4952520"/>
                  </a:xfrm>
                  <a:prstGeom prst="rect">
                    <a:avLst/>
                  </a:prstGeom>
                  <a:ln>
                    <a:noFill/>
                  </a:ln>
                </p:spPr>
              </p:pic>
            </p:oleObj>
          </a:graphicData>
        </a:graphic>
      </p:graphicFrame>
      <p:sp>
        <p:nvSpPr>
          <p:cNvPr id="512" name="CustomShape 3"/>
          <p:cNvSpPr/>
          <p:nvPr/>
        </p:nvSpPr>
        <p:spPr>
          <a:xfrm>
            <a:off x="533520" y="6248520"/>
            <a:ext cx="4495320" cy="151920"/>
          </a:xfrm>
          <a:prstGeom prst="rect">
            <a:avLst/>
          </a:prstGeom>
          <a:noFill/>
          <a:ln>
            <a:noFill/>
          </a:ln>
        </p:spPr>
        <p:style>
          <a:lnRef idx="0"/>
          <a:fillRef idx="0"/>
          <a:effectRef idx="0"/>
          <a:fontRef idx="minor"/>
        </p:style>
        <p:txBody>
          <a:bodyPr lIns="90000" rIns="90000" tIns="46800" bIns="46800" anchor="ctr"/>
          <a:p>
            <a:pPr algn="ctr">
              <a:lnSpc>
                <a:spcPct val="100000"/>
              </a:lnSpc>
            </a:pPr>
            <a:r>
              <a:rPr b="0" i="1" lang="en-US" sz="1000" spc="-1" strike="noStrike">
                <a:solidFill>
                  <a:srgbClr val="000000"/>
                </a:solidFill>
                <a:latin typeface="Verdana"/>
                <a:ea typeface="DejaVu Sans"/>
              </a:rPr>
              <a:t>Source: Ross Nelson, NASA Goddard Space flight Center</a:t>
            </a:r>
            <a:endParaRPr b="0" lang="en-US" sz="1000" spc="-1" strike="noStrike">
              <a:latin typeface="Arial"/>
            </a:endParaRPr>
          </a:p>
        </p:txBody>
      </p:sp>
      <p:sp>
        <p:nvSpPr>
          <p:cNvPr id="513" name="CustomShape 4"/>
          <p:cNvSpPr/>
          <p:nvPr/>
        </p:nvSpPr>
        <p:spPr>
          <a:xfrm>
            <a:off x="-72000" y="502560"/>
            <a:ext cx="8229240" cy="77760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n-US" sz="4400" spc="-1" strike="noStrike">
                <a:solidFill>
                  <a:srgbClr val="000000"/>
                </a:solidFill>
                <a:latin typeface="Arial"/>
              </a:rPr>
              <a:t>Forestry</a:t>
            </a:r>
            <a:endParaRPr b="0" lang="en-US" sz="44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4" name="Picture 4" descr=""/>
          <p:cNvPicPr/>
          <p:nvPr/>
        </p:nvPicPr>
        <p:blipFill>
          <a:blip r:embed="rId1"/>
          <a:stretch/>
        </p:blipFill>
        <p:spPr>
          <a:xfrm>
            <a:off x="0" y="631800"/>
            <a:ext cx="9143640" cy="6089400"/>
          </a:xfrm>
          <a:prstGeom prst="rect">
            <a:avLst/>
          </a:prstGeom>
          <a:ln>
            <a:noFill/>
          </a:ln>
        </p:spPr>
      </p:pic>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457200" y="783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0000"/>
                </a:solidFill>
                <a:latin typeface="Times new roman"/>
                <a:ea typeface="ＭＳ Ｐゴシック"/>
              </a:rPr>
              <a:t>Where does GIS data come from?</a:t>
            </a:r>
            <a:endParaRPr b="0" lang="en-US" sz="3400" spc="-1" strike="noStrike">
              <a:latin typeface="Arial"/>
            </a:endParaRPr>
          </a:p>
        </p:txBody>
      </p:sp>
      <p:sp>
        <p:nvSpPr>
          <p:cNvPr id="330" name="TextShape 2"/>
          <p:cNvSpPr txBox="1"/>
          <p:nvPr/>
        </p:nvSpPr>
        <p:spPr>
          <a:xfrm>
            <a:off x="640080" y="1736280"/>
            <a:ext cx="7040880" cy="3522600"/>
          </a:xfrm>
          <a:prstGeom prst="rect">
            <a:avLst/>
          </a:prstGeom>
          <a:noFill/>
          <a:ln>
            <a:noFill/>
          </a:ln>
        </p:spPr>
        <p:txBody>
          <a:bodyPr lIns="90000" rIns="90000" tIns="45000" bIns="45000"/>
          <a:p>
            <a:r>
              <a:rPr b="0" lang="en-US" sz="2600" spc="-1" strike="noStrike">
                <a:latin typeface="Times new roman"/>
              </a:rPr>
              <a:t>- Global Positioning System (GPS)</a:t>
            </a:r>
            <a:endParaRPr b="0" lang="en-US" sz="2600" spc="-1" strike="noStrike">
              <a:latin typeface="Arial"/>
            </a:endParaRPr>
          </a:p>
          <a:p>
            <a:r>
              <a:rPr b="0" lang="en-US" sz="2600" spc="-1" strike="noStrike">
                <a:latin typeface="Times new roman"/>
              </a:rPr>
              <a:t>	</a:t>
            </a:r>
            <a:r>
              <a:rPr b="0" lang="en-US" sz="2600" spc="-1" strike="noStrike">
                <a:latin typeface="Times new roman"/>
              </a:rPr>
              <a:t>- constellation of satellites</a:t>
            </a:r>
            <a:endParaRPr b="0" lang="en-US" sz="2600" spc="-1" strike="noStrike">
              <a:latin typeface="Arial"/>
            </a:endParaRPr>
          </a:p>
          <a:p>
            <a:r>
              <a:rPr b="0" lang="en-US" sz="2600" spc="-1" strike="noStrike">
                <a:latin typeface="Times new roman"/>
              </a:rPr>
              <a:t>	</a:t>
            </a:r>
            <a:r>
              <a:rPr b="0" lang="en-US" sz="2600" spc="-1" strike="noStrike">
                <a:latin typeface="Times new roman"/>
              </a:rPr>
              <a:t>- Originally government military use</a:t>
            </a:r>
            <a:endParaRPr b="0" lang="en-US" sz="2600" spc="-1" strike="noStrike">
              <a:latin typeface="Arial"/>
            </a:endParaRPr>
          </a:p>
          <a:p>
            <a:r>
              <a:rPr b="0" lang="en-US" sz="2600" spc="-1" strike="noStrike">
                <a:latin typeface="Times new roman"/>
              </a:rPr>
              <a:t>	</a:t>
            </a:r>
            <a:r>
              <a:rPr b="0" lang="en-US" sz="2600" spc="-1" strike="noStrike">
                <a:latin typeface="Times new roman"/>
              </a:rPr>
              <a:t>	</a:t>
            </a:r>
            <a:r>
              <a:rPr b="0" lang="en-US" sz="2600" spc="-1" strike="noStrike">
                <a:latin typeface="Times new roman"/>
              </a:rPr>
              <a:t>- now open to anybody</a:t>
            </a:r>
            <a:endParaRPr b="0" lang="en-US" sz="2600" spc="-1" strike="noStrike">
              <a:latin typeface="Arial"/>
            </a:endParaRPr>
          </a:p>
          <a:p>
            <a:r>
              <a:rPr b="0" lang="en-US" sz="2600" spc="-1" strike="noStrike">
                <a:latin typeface="Times new roman"/>
              </a:rPr>
              <a:t>	</a:t>
            </a:r>
            <a:r>
              <a:rPr b="0" lang="en-US" sz="2600" spc="-1" strike="noStrike">
                <a:latin typeface="Times new roman"/>
              </a:rPr>
              <a:t>- Work through triangulation</a:t>
            </a:r>
            <a:endParaRPr b="0" lang="en-US" sz="2600" spc="-1" strike="noStrike">
              <a:latin typeface="Arial"/>
            </a:endParaRPr>
          </a:p>
          <a:p>
            <a:endParaRPr b="0" lang="en-US" sz="2600" spc="-1" strike="noStrike">
              <a:latin typeface="Arial"/>
            </a:endParaRPr>
          </a:p>
          <a:p>
            <a:endParaRPr b="0" lang="en-US" sz="2600" spc="-1" strike="noStrike">
              <a:latin typeface="Arial"/>
            </a:endParaRPr>
          </a:p>
        </p:txBody>
      </p:sp>
      <p:pic>
        <p:nvPicPr>
          <p:cNvPr id="331" name="" descr=""/>
          <p:cNvPicPr/>
          <p:nvPr/>
        </p:nvPicPr>
        <p:blipFill>
          <a:blip r:embed="rId1"/>
          <a:stretch/>
        </p:blipFill>
        <p:spPr>
          <a:xfrm>
            <a:off x="4676760" y="4023360"/>
            <a:ext cx="901080" cy="718560"/>
          </a:xfrm>
          <a:prstGeom prst="rect">
            <a:avLst/>
          </a:prstGeom>
          <a:ln>
            <a:noFill/>
          </a:ln>
        </p:spPr>
      </p:pic>
      <p:pic>
        <p:nvPicPr>
          <p:cNvPr id="332" name="" descr=""/>
          <p:cNvPicPr/>
          <p:nvPr/>
        </p:nvPicPr>
        <p:blipFill>
          <a:blip r:embed="rId2"/>
          <a:stretch/>
        </p:blipFill>
        <p:spPr>
          <a:xfrm>
            <a:off x="2468880" y="4297680"/>
            <a:ext cx="2566440" cy="2556000"/>
          </a:xfrm>
          <a:prstGeom prst="rect">
            <a:avLst/>
          </a:prstGeom>
          <a:ln>
            <a:noFill/>
          </a:ln>
        </p:spPr>
      </p:pic>
      <p:pic>
        <p:nvPicPr>
          <p:cNvPr id="333" name="" descr=""/>
          <p:cNvPicPr/>
          <p:nvPr/>
        </p:nvPicPr>
        <p:blipFill>
          <a:blip r:embed="rId3"/>
          <a:stretch/>
        </p:blipFill>
        <p:spPr>
          <a:xfrm>
            <a:off x="2207880" y="3840480"/>
            <a:ext cx="901080" cy="718560"/>
          </a:xfrm>
          <a:prstGeom prst="rect">
            <a:avLst/>
          </a:prstGeom>
          <a:ln>
            <a:noFill/>
          </a:ln>
        </p:spPr>
      </p:pic>
      <p:pic>
        <p:nvPicPr>
          <p:cNvPr id="334" name="" descr=""/>
          <p:cNvPicPr/>
          <p:nvPr/>
        </p:nvPicPr>
        <p:blipFill>
          <a:blip r:embed="rId4"/>
          <a:stretch/>
        </p:blipFill>
        <p:spPr>
          <a:xfrm>
            <a:off x="4036680" y="3670560"/>
            <a:ext cx="901080" cy="718560"/>
          </a:xfrm>
          <a:prstGeom prst="rect">
            <a:avLst/>
          </a:prstGeom>
          <a:ln>
            <a:noFill/>
          </a:ln>
        </p:spPr>
      </p:pic>
      <p:pic>
        <p:nvPicPr>
          <p:cNvPr id="335" name="" descr=""/>
          <p:cNvPicPr/>
          <p:nvPr/>
        </p:nvPicPr>
        <p:blipFill>
          <a:blip r:embed="rId5"/>
          <a:stretch/>
        </p:blipFill>
        <p:spPr>
          <a:xfrm>
            <a:off x="4859640" y="5956560"/>
            <a:ext cx="901080" cy="718560"/>
          </a:xfrm>
          <a:prstGeom prst="rect">
            <a:avLst/>
          </a:prstGeom>
          <a:ln>
            <a:noFill/>
          </a:ln>
        </p:spPr>
      </p:pic>
      <p:pic>
        <p:nvPicPr>
          <p:cNvPr id="336" name="" descr=""/>
          <p:cNvPicPr/>
          <p:nvPr/>
        </p:nvPicPr>
        <p:blipFill>
          <a:blip r:embed="rId6"/>
          <a:stretch/>
        </p:blipFill>
        <p:spPr>
          <a:xfrm>
            <a:off x="2665080" y="4859280"/>
            <a:ext cx="901080" cy="718560"/>
          </a:xfrm>
          <a:prstGeom prst="rect">
            <a:avLst/>
          </a:prstGeom>
          <a:ln>
            <a:noFill/>
          </a:ln>
        </p:spPr>
      </p:pic>
      <p:pic>
        <p:nvPicPr>
          <p:cNvPr id="337" name="" descr=""/>
          <p:cNvPicPr/>
          <p:nvPr/>
        </p:nvPicPr>
        <p:blipFill>
          <a:blip r:embed="rId7"/>
          <a:stretch/>
        </p:blipFill>
        <p:spPr>
          <a:xfrm>
            <a:off x="1750680" y="6126480"/>
            <a:ext cx="901080" cy="718560"/>
          </a:xfrm>
          <a:prstGeom prst="rect">
            <a:avLst/>
          </a:prstGeom>
          <a:ln>
            <a:noFill/>
          </a:ln>
        </p:spPr>
      </p:pic>
      <p:pic>
        <p:nvPicPr>
          <p:cNvPr id="338" name="" descr=""/>
          <p:cNvPicPr/>
          <p:nvPr/>
        </p:nvPicPr>
        <p:blipFill>
          <a:blip r:embed="rId8"/>
          <a:stretch/>
        </p:blipFill>
        <p:spPr>
          <a:xfrm>
            <a:off x="1842120" y="4937760"/>
            <a:ext cx="901080" cy="7185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84240" y="505800"/>
            <a:ext cx="3197880" cy="763920"/>
          </a:xfrm>
          <a:prstGeom prst="rect">
            <a:avLst/>
          </a:prstGeom>
          <a:noFill/>
          <a:ln>
            <a:noFill/>
          </a:ln>
        </p:spPr>
        <p:style>
          <a:lnRef idx="0"/>
          <a:fillRef idx="0"/>
          <a:effectRef idx="0"/>
          <a:fontRef idx="minor"/>
        </p:style>
        <p:txBody>
          <a:bodyPr wrap="none" lIns="90000" rIns="90000" tIns="46800" bIns="46800"/>
          <a:p>
            <a:pPr algn="ctr">
              <a:lnSpc>
                <a:spcPct val="100000"/>
              </a:lnSpc>
            </a:pPr>
            <a:r>
              <a:rPr b="0" lang="en-US" sz="4400" spc="-1" strike="noStrike">
                <a:solidFill>
                  <a:srgbClr val="000000"/>
                </a:solidFill>
                <a:latin typeface="arial"/>
                <a:ea typeface="Times New Roman"/>
              </a:rPr>
              <a:t>Landscapes</a:t>
            </a:r>
            <a:endParaRPr b="0" lang="en-US" sz="4400" spc="-1" strike="noStrike">
              <a:latin typeface="Arial"/>
            </a:endParaRPr>
          </a:p>
        </p:txBody>
      </p:sp>
      <p:sp>
        <p:nvSpPr>
          <p:cNvPr id="516" name="CustomShape 2"/>
          <p:cNvSpPr/>
          <p:nvPr/>
        </p:nvSpPr>
        <p:spPr>
          <a:xfrm>
            <a:off x="4191120" y="1447920"/>
            <a:ext cx="4561920" cy="3350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012"/>
              </a:spcBef>
            </a:pPr>
            <a:r>
              <a:rPr b="1" lang="en-US" sz="1800" spc="-1" strike="noStrike">
                <a:solidFill>
                  <a:srgbClr val="1f497d"/>
                </a:solidFill>
                <a:latin typeface="arial"/>
                <a:ea typeface="DejaVu Sans"/>
              </a:rPr>
              <a:t>Land Use Land Cover Change</a:t>
            </a:r>
            <a:r>
              <a:rPr b="0" lang="en-US" sz="1800" spc="-1" strike="noStrike">
                <a:solidFill>
                  <a:srgbClr val="1f497d"/>
                </a:solidFill>
                <a:latin typeface="arial"/>
                <a:ea typeface="DejaVu Sans"/>
              </a:rPr>
              <a:t> </a:t>
            </a:r>
            <a:r>
              <a:rPr b="1" lang="en-US" sz="1800" spc="-1" strike="noStrike">
                <a:solidFill>
                  <a:srgbClr val="1f497d"/>
                </a:solidFill>
                <a:latin typeface="arial"/>
                <a:ea typeface="DejaVu Sans"/>
              </a:rPr>
              <a:t>(LULCC)</a:t>
            </a:r>
            <a:endParaRPr b="0" lang="en-US" sz="1800" spc="-1" strike="noStrike">
              <a:latin typeface="Arial"/>
            </a:endParaRPr>
          </a:p>
          <a:p>
            <a:pPr marL="216000" indent="-216000">
              <a:lnSpc>
                <a:spcPct val="100000"/>
              </a:lnSpc>
              <a:spcBef>
                <a:spcPts val="1012"/>
              </a:spcBef>
              <a:buClr>
                <a:srgbClr val="000000"/>
              </a:buClr>
              <a:buFont typeface="Wingdings" charset="2"/>
              <a:buChar char=""/>
            </a:pPr>
            <a:r>
              <a:rPr b="0" lang="en-US" sz="1800" spc="-1" strike="noStrike">
                <a:solidFill>
                  <a:srgbClr val="1f497d"/>
                </a:solidFill>
                <a:latin typeface="arial"/>
                <a:ea typeface="Arial"/>
              </a:rPr>
              <a:t>Repeated inventories of land use and land cover from space</a:t>
            </a:r>
            <a:endParaRPr b="0" lang="en-US" sz="1800" spc="-1" strike="noStrike">
              <a:latin typeface="Arial"/>
            </a:endParaRPr>
          </a:p>
          <a:p>
            <a:pPr marL="216000" indent="-216000">
              <a:lnSpc>
                <a:spcPct val="100000"/>
              </a:lnSpc>
              <a:spcBef>
                <a:spcPts val="1012"/>
              </a:spcBef>
              <a:buClr>
                <a:srgbClr val="000000"/>
              </a:buClr>
              <a:buFont typeface="Wingdings" charset="2"/>
              <a:buChar char=""/>
            </a:pPr>
            <a:r>
              <a:rPr b="0" lang="en-US" sz="1800" spc="-1" strike="noStrike">
                <a:solidFill>
                  <a:srgbClr val="1f497d"/>
                </a:solidFill>
                <a:latin typeface="arial"/>
                <a:ea typeface="Arial"/>
              </a:rPr>
              <a:t>Simulation of processes (land conversion and use) taking place on</a:t>
            </a:r>
            <a:br/>
            <a:r>
              <a:rPr b="0" lang="en-US" sz="1800" spc="-1" strike="noStrike">
                <a:solidFill>
                  <a:srgbClr val="1f497d"/>
                </a:solidFill>
                <a:latin typeface="arial"/>
                <a:ea typeface="Arial"/>
              </a:rPr>
              <a:t>the ground</a:t>
            </a:r>
            <a:endParaRPr b="0" lang="en-US" sz="1800" spc="-1" strike="noStrike">
              <a:latin typeface="Arial"/>
            </a:endParaRPr>
          </a:p>
          <a:p>
            <a:pPr>
              <a:lnSpc>
                <a:spcPct val="100000"/>
              </a:lnSpc>
              <a:spcBef>
                <a:spcPts val="1012"/>
              </a:spcBef>
            </a:pPr>
            <a:r>
              <a:rPr b="1" lang="en-US" sz="1800" spc="-1" strike="noStrike">
                <a:solidFill>
                  <a:srgbClr val="1f497d"/>
                </a:solidFill>
                <a:latin typeface="arial"/>
                <a:ea typeface="DejaVu Sans"/>
              </a:rPr>
              <a:t>Landscape ecology</a:t>
            </a:r>
            <a:r>
              <a:rPr b="0" lang="en-US" sz="1800" spc="-1" strike="noStrike">
                <a:solidFill>
                  <a:srgbClr val="1f497d"/>
                </a:solidFill>
                <a:latin typeface="arial"/>
                <a:ea typeface="DejaVu Sans"/>
              </a:rPr>
              <a:t> </a:t>
            </a:r>
            <a:endParaRPr b="0" lang="en-US" sz="1800" spc="-1" strike="noStrike">
              <a:latin typeface="Arial"/>
            </a:endParaRPr>
          </a:p>
          <a:p>
            <a:pPr marL="216000" indent="-216000">
              <a:lnSpc>
                <a:spcPct val="100000"/>
              </a:lnSpc>
              <a:spcBef>
                <a:spcPts val="1012"/>
              </a:spcBef>
              <a:buClr>
                <a:srgbClr val="000000"/>
              </a:buClr>
              <a:buFont typeface="Wingdings" charset="2"/>
              <a:buChar char=""/>
            </a:pPr>
            <a:r>
              <a:rPr b="0" lang="en-US" sz="1800" spc="-1" strike="noStrike">
                <a:solidFill>
                  <a:srgbClr val="1f497d"/>
                </a:solidFill>
                <a:latin typeface="arial"/>
                <a:ea typeface="DejaVu Sans"/>
              </a:rPr>
              <a:t>Spatial patterns of landscapes can be observed and documented to model landscape metrics and indicators.</a:t>
            </a:r>
            <a:endParaRPr b="0" lang="en-US" sz="1800" spc="-1" strike="noStrike">
              <a:latin typeface="Arial"/>
            </a:endParaRPr>
          </a:p>
        </p:txBody>
      </p:sp>
      <p:pic>
        <p:nvPicPr>
          <p:cNvPr id="517" name="Picture 4" descr=""/>
          <p:cNvPicPr/>
          <p:nvPr/>
        </p:nvPicPr>
        <p:blipFill>
          <a:blip r:embed="rId1"/>
          <a:stretch/>
        </p:blipFill>
        <p:spPr>
          <a:xfrm>
            <a:off x="152280" y="1447920"/>
            <a:ext cx="3771720" cy="1885320"/>
          </a:xfrm>
          <a:prstGeom prst="rect">
            <a:avLst/>
          </a:prstGeom>
          <a:ln>
            <a:noFill/>
          </a:ln>
        </p:spPr>
      </p:pic>
      <p:pic>
        <p:nvPicPr>
          <p:cNvPr id="518" name="Picture 5" descr=""/>
          <p:cNvPicPr/>
          <p:nvPr/>
        </p:nvPicPr>
        <p:blipFill>
          <a:blip r:embed="rId2"/>
          <a:stretch/>
        </p:blipFill>
        <p:spPr>
          <a:xfrm>
            <a:off x="152280" y="3886200"/>
            <a:ext cx="1828440" cy="1221840"/>
          </a:xfrm>
          <a:prstGeom prst="rect">
            <a:avLst/>
          </a:prstGeom>
          <a:ln>
            <a:noFill/>
          </a:ln>
        </p:spPr>
      </p:pic>
      <p:pic>
        <p:nvPicPr>
          <p:cNvPr id="519" name="Picture 6" descr=""/>
          <p:cNvPicPr/>
          <p:nvPr/>
        </p:nvPicPr>
        <p:blipFill>
          <a:blip r:embed="rId3"/>
          <a:stretch/>
        </p:blipFill>
        <p:spPr>
          <a:xfrm>
            <a:off x="2057400" y="3429000"/>
            <a:ext cx="1841040" cy="2228400"/>
          </a:xfrm>
          <a:prstGeom prst="rect">
            <a:avLst/>
          </a:prstGeom>
          <a:ln>
            <a:noFill/>
          </a:ln>
        </p:spPr>
      </p:pic>
      <p:sp>
        <p:nvSpPr>
          <p:cNvPr id="520" name="CustomShape 3"/>
          <p:cNvSpPr/>
          <p:nvPr/>
        </p:nvSpPr>
        <p:spPr>
          <a:xfrm>
            <a:off x="366840" y="5611320"/>
            <a:ext cx="2694960" cy="245880"/>
          </a:xfrm>
          <a:prstGeom prst="rect">
            <a:avLst/>
          </a:prstGeom>
          <a:noFill/>
          <a:ln>
            <a:noFill/>
          </a:ln>
        </p:spPr>
        <p:style>
          <a:lnRef idx="0"/>
          <a:fillRef idx="0"/>
          <a:effectRef idx="0"/>
          <a:fontRef idx="minor"/>
        </p:style>
        <p:txBody>
          <a:bodyPr wrap="none" lIns="90000" rIns="90000" tIns="46800" bIns="46800"/>
          <a:p>
            <a:pPr marL="457200">
              <a:lnSpc>
                <a:spcPct val="100000"/>
              </a:lnSpc>
            </a:pPr>
            <a:r>
              <a:rPr b="0" i="1" lang="en-US" sz="1000" spc="-1" strike="noStrike">
                <a:solidFill>
                  <a:srgbClr val="000000"/>
                </a:solidFill>
                <a:latin typeface="Verdana"/>
                <a:ea typeface="MS PGothic"/>
              </a:rPr>
              <a:t>Source: University of Idaho</a:t>
            </a:r>
            <a:endParaRPr b="0" lang="en-US" sz="10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610200" y="275760"/>
            <a:ext cx="7772040" cy="11426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arial"/>
              </a:rPr>
              <a:t>Patches and Landscapes</a:t>
            </a:r>
            <a:endParaRPr b="0" lang="en-US" sz="4400" spc="-1" strike="noStrike">
              <a:latin typeface="Arial"/>
            </a:endParaRPr>
          </a:p>
        </p:txBody>
      </p:sp>
      <p:sp>
        <p:nvSpPr>
          <p:cNvPr id="522" name="CustomShape 2"/>
          <p:cNvSpPr/>
          <p:nvPr/>
        </p:nvSpPr>
        <p:spPr>
          <a:xfrm>
            <a:off x="1143000" y="2774880"/>
            <a:ext cx="1740960" cy="1720440"/>
          </a:xfrm>
          <a:custGeom>
            <a:avLst/>
            <a:gdLst/>
            <a:ahLst/>
            <a:rect l="l" t="t" r="r" b="b"/>
            <a:pathLst>
              <a:path w="1097" h="1084">
                <a:moveTo>
                  <a:pt x="438" y="226"/>
                </a:moveTo>
                <a:cubicBezTo>
                  <a:pt x="399" y="251"/>
                  <a:pt x="365" y="276"/>
                  <a:pt x="321" y="291"/>
                </a:cubicBezTo>
                <a:cubicBezTo>
                  <a:pt x="291" y="310"/>
                  <a:pt x="258" y="318"/>
                  <a:pt x="227" y="335"/>
                </a:cubicBezTo>
                <a:cubicBezTo>
                  <a:pt x="211" y="374"/>
                  <a:pt x="193" y="408"/>
                  <a:pt x="183" y="451"/>
                </a:cubicBezTo>
                <a:cubicBezTo>
                  <a:pt x="188" y="504"/>
                  <a:pt x="177" y="532"/>
                  <a:pt x="219" y="560"/>
                </a:cubicBezTo>
                <a:cubicBezTo>
                  <a:pt x="225" y="587"/>
                  <a:pt x="234" y="605"/>
                  <a:pt x="219" y="633"/>
                </a:cubicBezTo>
                <a:cubicBezTo>
                  <a:pt x="202" y="661"/>
                  <a:pt x="108" y="672"/>
                  <a:pt x="81" y="676"/>
                </a:cubicBezTo>
                <a:cubicBezTo>
                  <a:pt x="0" y="756"/>
                  <a:pt x="48" y="840"/>
                  <a:pt x="103" y="916"/>
                </a:cubicBezTo>
                <a:cubicBezTo>
                  <a:pt x="133" y="957"/>
                  <a:pt x="147" y="985"/>
                  <a:pt x="198" y="1004"/>
                </a:cubicBezTo>
                <a:cubicBezTo>
                  <a:pt x="239" y="1001"/>
                  <a:pt x="280" y="1004"/>
                  <a:pt x="321" y="996"/>
                </a:cubicBezTo>
                <a:cubicBezTo>
                  <a:pt x="338" y="992"/>
                  <a:pt x="365" y="967"/>
                  <a:pt x="365" y="967"/>
                </a:cubicBezTo>
                <a:cubicBezTo>
                  <a:pt x="374" y="939"/>
                  <a:pt x="365" y="947"/>
                  <a:pt x="394" y="938"/>
                </a:cubicBezTo>
                <a:cubicBezTo>
                  <a:pt x="408" y="933"/>
                  <a:pt x="438" y="924"/>
                  <a:pt x="438" y="924"/>
                </a:cubicBezTo>
                <a:cubicBezTo>
                  <a:pt x="469" y="926"/>
                  <a:pt x="501" y="925"/>
                  <a:pt x="532" y="931"/>
                </a:cubicBezTo>
                <a:cubicBezTo>
                  <a:pt x="540" y="932"/>
                  <a:pt x="545" y="942"/>
                  <a:pt x="554" y="946"/>
                </a:cubicBezTo>
                <a:cubicBezTo>
                  <a:pt x="568" y="952"/>
                  <a:pt x="598" y="960"/>
                  <a:pt x="598" y="960"/>
                </a:cubicBezTo>
                <a:cubicBezTo>
                  <a:pt x="620" y="993"/>
                  <a:pt x="630" y="1020"/>
                  <a:pt x="670" y="1033"/>
                </a:cubicBezTo>
                <a:cubicBezTo>
                  <a:pt x="724" y="1075"/>
                  <a:pt x="759" y="1076"/>
                  <a:pt x="830" y="1084"/>
                </a:cubicBezTo>
                <a:cubicBezTo>
                  <a:pt x="852" y="1081"/>
                  <a:pt x="874" y="1081"/>
                  <a:pt x="896" y="1076"/>
                </a:cubicBezTo>
                <a:cubicBezTo>
                  <a:pt x="941" y="1064"/>
                  <a:pt x="956" y="1015"/>
                  <a:pt x="976" y="982"/>
                </a:cubicBezTo>
                <a:cubicBezTo>
                  <a:pt x="994" y="949"/>
                  <a:pt x="1012" y="930"/>
                  <a:pt x="1027" y="895"/>
                </a:cubicBezTo>
                <a:cubicBezTo>
                  <a:pt x="1021" y="825"/>
                  <a:pt x="1020" y="779"/>
                  <a:pt x="990" y="720"/>
                </a:cubicBezTo>
                <a:cubicBezTo>
                  <a:pt x="972" y="647"/>
                  <a:pt x="968" y="578"/>
                  <a:pt x="983" y="502"/>
                </a:cubicBezTo>
                <a:cubicBezTo>
                  <a:pt x="984" y="493"/>
                  <a:pt x="998" y="493"/>
                  <a:pt x="1005" y="487"/>
                </a:cubicBezTo>
                <a:cubicBezTo>
                  <a:pt x="1013" y="478"/>
                  <a:pt x="1018" y="467"/>
                  <a:pt x="1027" y="458"/>
                </a:cubicBezTo>
                <a:cubicBezTo>
                  <a:pt x="1040" y="442"/>
                  <a:pt x="1070" y="415"/>
                  <a:pt x="1070" y="415"/>
                </a:cubicBezTo>
                <a:cubicBezTo>
                  <a:pt x="1097" y="338"/>
                  <a:pt x="1059" y="200"/>
                  <a:pt x="1012" y="131"/>
                </a:cubicBezTo>
                <a:cubicBezTo>
                  <a:pt x="993" y="72"/>
                  <a:pt x="1021" y="140"/>
                  <a:pt x="983" y="102"/>
                </a:cubicBezTo>
                <a:cubicBezTo>
                  <a:pt x="977" y="96"/>
                  <a:pt x="981" y="84"/>
                  <a:pt x="976" y="80"/>
                </a:cubicBezTo>
                <a:cubicBezTo>
                  <a:pt x="962" y="68"/>
                  <a:pt x="941" y="71"/>
                  <a:pt x="925" y="66"/>
                </a:cubicBezTo>
                <a:cubicBezTo>
                  <a:pt x="881" y="36"/>
                  <a:pt x="808" y="7"/>
                  <a:pt x="758" y="0"/>
                </a:cubicBezTo>
                <a:cubicBezTo>
                  <a:pt x="724" y="2"/>
                  <a:pt x="689" y="1"/>
                  <a:pt x="656" y="7"/>
                </a:cubicBezTo>
                <a:cubicBezTo>
                  <a:pt x="645" y="8"/>
                  <a:pt x="637" y="17"/>
                  <a:pt x="627" y="22"/>
                </a:cubicBezTo>
                <a:cubicBezTo>
                  <a:pt x="612" y="27"/>
                  <a:pt x="583" y="36"/>
                  <a:pt x="583" y="36"/>
                </a:cubicBezTo>
                <a:cubicBezTo>
                  <a:pt x="563" y="65"/>
                  <a:pt x="530" y="78"/>
                  <a:pt x="503" y="102"/>
                </a:cubicBezTo>
                <a:cubicBezTo>
                  <a:pt x="479" y="121"/>
                  <a:pt x="471" y="143"/>
                  <a:pt x="445" y="160"/>
                </a:cubicBezTo>
                <a:cubicBezTo>
                  <a:pt x="436" y="187"/>
                  <a:pt x="427" y="197"/>
                  <a:pt x="438" y="226"/>
                </a:cubicBezTo>
                <a:close/>
              </a:path>
            </a:pathLst>
          </a:custGeom>
          <a:solidFill>
            <a:srgbClr val="4f81bd"/>
          </a:solidFill>
          <a:ln>
            <a:noFill/>
          </a:ln>
        </p:spPr>
        <p:style>
          <a:lnRef idx="0"/>
          <a:fillRef idx="0"/>
          <a:effectRef idx="0"/>
          <a:fontRef idx="minor"/>
        </p:style>
      </p:sp>
      <p:grpSp>
        <p:nvGrpSpPr>
          <p:cNvPr id="523" name="Group 3"/>
          <p:cNvGrpSpPr/>
          <p:nvPr/>
        </p:nvGrpSpPr>
        <p:grpSpPr>
          <a:xfrm>
            <a:off x="4724280" y="1371600"/>
            <a:ext cx="3290760" cy="4063680"/>
            <a:chOff x="4724280" y="1371600"/>
            <a:chExt cx="3290760" cy="4063680"/>
          </a:xfrm>
        </p:grpSpPr>
        <p:sp>
          <p:nvSpPr>
            <p:cNvPr id="524" name="CustomShape 4"/>
            <p:cNvSpPr/>
            <p:nvPr/>
          </p:nvSpPr>
          <p:spPr>
            <a:xfrm>
              <a:off x="4724280" y="2428920"/>
              <a:ext cx="1671480" cy="1504440"/>
            </a:xfrm>
            <a:custGeom>
              <a:avLst/>
              <a:gdLst/>
              <a:ahLst/>
              <a:rect l="l" t="t" r="r" b="b"/>
              <a:pathLst>
                <a:path w="1053" h="948">
                  <a:moveTo>
                    <a:pt x="539" y="46"/>
                  </a:moveTo>
                  <a:cubicBezTo>
                    <a:pt x="467" y="23"/>
                    <a:pt x="387" y="19"/>
                    <a:pt x="313" y="10"/>
                  </a:cubicBezTo>
                  <a:cubicBezTo>
                    <a:pt x="183" y="15"/>
                    <a:pt x="139" y="0"/>
                    <a:pt x="73" y="97"/>
                  </a:cubicBezTo>
                  <a:cubicBezTo>
                    <a:pt x="57" y="145"/>
                    <a:pt x="74" y="88"/>
                    <a:pt x="59" y="170"/>
                  </a:cubicBezTo>
                  <a:cubicBezTo>
                    <a:pt x="47" y="233"/>
                    <a:pt x="23" y="293"/>
                    <a:pt x="15" y="359"/>
                  </a:cubicBezTo>
                  <a:cubicBezTo>
                    <a:pt x="11" y="432"/>
                    <a:pt x="0" y="566"/>
                    <a:pt x="15" y="643"/>
                  </a:cubicBezTo>
                  <a:cubicBezTo>
                    <a:pt x="16" y="653"/>
                    <a:pt x="30" y="657"/>
                    <a:pt x="37" y="665"/>
                  </a:cubicBezTo>
                  <a:cubicBezTo>
                    <a:pt x="83" y="720"/>
                    <a:pt x="125" y="741"/>
                    <a:pt x="197" y="759"/>
                  </a:cubicBezTo>
                  <a:cubicBezTo>
                    <a:pt x="377" y="748"/>
                    <a:pt x="270" y="759"/>
                    <a:pt x="364" y="730"/>
                  </a:cubicBezTo>
                  <a:cubicBezTo>
                    <a:pt x="434" y="778"/>
                    <a:pt x="407" y="922"/>
                    <a:pt x="488" y="948"/>
                  </a:cubicBezTo>
                  <a:cubicBezTo>
                    <a:pt x="540" y="935"/>
                    <a:pt x="554" y="896"/>
                    <a:pt x="590" y="861"/>
                  </a:cubicBezTo>
                  <a:cubicBezTo>
                    <a:pt x="600" y="839"/>
                    <a:pt x="641" y="747"/>
                    <a:pt x="662" y="745"/>
                  </a:cubicBezTo>
                  <a:cubicBezTo>
                    <a:pt x="717" y="738"/>
                    <a:pt x="774" y="739"/>
                    <a:pt x="830" y="737"/>
                  </a:cubicBezTo>
                  <a:cubicBezTo>
                    <a:pt x="881" y="720"/>
                    <a:pt x="860" y="731"/>
                    <a:pt x="895" y="708"/>
                  </a:cubicBezTo>
                  <a:cubicBezTo>
                    <a:pt x="900" y="700"/>
                    <a:pt x="903" y="692"/>
                    <a:pt x="910" y="686"/>
                  </a:cubicBezTo>
                  <a:cubicBezTo>
                    <a:pt x="915" y="680"/>
                    <a:pt x="925" y="678"/>
                    <a:pt x="931" y="672"/>
                  </a:cubicBezTo>
                  <a:cubicBezTo>
                    <a:pt x="959" y="637"/>
                    <a:pt x="915" y="657"/>
                    <a:pt x="960" y="643"/>
                  </a:cubicBezTo>
                  <a:cubicBezTo>
                    <a:pt x="975" y="599"/>
                    <a:pt x="956" y="641"/>
                    <a:pt x="990" y="599"/>
                  </a:cubicBezTo>
                  <a:cubicBezTo>
                    <a:pt x="1000" y="585"/>
                    <a:pt x="1019" y="555"/>
                    <a:pt x="1019" y="555"/>
                  </a:cubicBezTo>
                  <a:cubicBezTo>
                    <a:pt x="1037" y="497"/>
                    <a:pt x="1030" y="526"/>
                    <a:pt x="1040" y="468"/>
                  </a:cubicBezTo>
                  <a:cubicBezTo>
                    <a:pt x="1035" y="344"/>
                    <a:pt x="1053" y="200"/>
                    <a:pt x="939" y="119"/>
                  </a:cubicBezTo>
                  <a:cubicBezTo>
                    <a:pt x="916" y="85"/>
                    <a:pt x="882" y="89"/>
                    <a:pt x="844" y="83"/>
                  </a:cubicBezTo>
                  <a:cubicBezTo>
                    <a:pt x="737" y="63"/>
                    <a:pt x="652" y="55"/>
                    <a:pt x="539" y="46"/>
                  </a:cubicBezTo>
                  <a:close/>
                </a:path>
              </a:pathLst>
            </a:custGeom>
            <a:solidFill>
              <a:srgbClr val="4f81bd"/>
            </a:solidFill>
            <a:ln>
              <a:noFill/>
            </a:ln>
          </p:spPr>
          <p:style>
            <a:lnRef idx="0"/>
            <a:fillRef idx="0"/>
            <a:effectRef idx="0"/>
            <a:fontRef idx="minor"/>
          </p:style>
        </p:sp>
        <p:sp>
          <p:nvSpPr>
            <p:cNvPr id="525" name="CustomShape 5"/>
            <p:cNvSpPr/>
            <p:nvPr/>
          </p:nvSpPr>
          <p:spPr>
            <a:xfrm>
              <a:off x="6703920" y="1886040"/>
              <a:ext cx="1220400" cy="1931400"/>
            </a:xfrm>
            <a:custGeom>
              <a:avLst/>
              <a:gdLst/>
              <a:ahLst/>
              <a:rect l="l" t="t" r="r" b="b"/>
              <a:pathLst>
                <a:path w="769" h="1217">
                  <a:moveTo>
                    <a:pt x="63" y="825"/>
                  </a:moveTo>
                  <a:cubicBezTo>
                    <a:pt x="75" y="865"/>
                    <a:pt x="83" y="904"/>
                    <a:pt x="106" y="941"/>
                  </a:cubicBezTo>
                  <a:cubicBezTo>
                    <a:pt x="116" y="983"/>
                    <a:pt x="145" y="1005"/>
                    <a:pt x="164" y="1043"/>
                  </a:cubicBezTo>
                  <a:cubicBezTo>
                    <a:pt x="172" y="1059"/>
                    <a:pt x="176" y="1078"/>
                    <a:pt x="186" y="1094"/>
                  </a:cubicBezTo>
                  <a:cubicBezTo>
                    <a:pt x="217" y="1143"/>
                    <a:pt x="305" y="1199"/>
                    <a:pt x="361" y="1217"/>
                  </a:cubicBezTo>
                  <a:cubicBezTo>
                    <a:pt x="390" y="1214"/>
                    <a:pt x="419" y="1214"/>
                    <a:pt x="448" y="1210"/>
                  </a:cubicBezTo>
                  <a:cubicBezTo>
                    <a:pt x="463" y="1207"/>
                    <a:pt x="492" y="1196"/>
                    <a:pt x="492" y="1196"/>
                  </a:cubicBezTo>
                  <a:cubicBezTo>
                    <a:pt x="507" y="1146"/>
                    <a:pt x="510" y="1053"/>
                    <a:pt x="564" y="1036"/>
                  </a:cubicBezTo>
                  <a:cubicBezTo>
                    <a:pt x="608" y="1042"/>
                    <a:pt x="620" y="1051"/>
                    <a:pt x="659" y="1065"/>
                  </a:cubicBezTo>
                  <a:cubicBezTo>
                    <a:pt x="699" y="1051"/>
                    <a:pt x="722" y="1042"/>
                    <a:pt x="746" y="1007"/>
                  </a:cubicBezTo>
                  <a:cubicBezTo>
                    <a:pt x="769" y="933"/>
                    <a:pt x="756" y="981"/>
                    <a:pt x="746" y="817"/>
                  </a:cubicBezTo>
                  <a:cubicBezTo>
                    <a:pt x="741" y="745"/>
                    <a:pt x="730" y="655"/>
                    <a:pt x="666" y="614"/>
                  </a:cubicBezTo>
                  <a:cubicBezTo>
                    <a:pt x="645" y="550"/>
                    <a:pt x="649" y="492"/>
                    <a:pt x="681" y="432"/>
                  </a:cubicBezTo>
                  <a:cubicBezTo>
                    <a:pt x="687" y="383"/>
                    <a:pt x="695" y="335"/>
                    <a:pt x="695" y="287"/>
                  </a:cubicBezTo>
                  <a:lnTo>
                    <a:pt x="720" y="192"/>
                  </a:lnTo>
                  <a:lnTo>
                    <a:pt x="96" y="0"/>
                  </a:lnTo>
                  <a:lnTo>
                    <a:pt x="0" y="192"/>
                  </a:lnTo>
                </a:path>
              </a:pathLst>
            </a:custGeom>
            <a:solidFill>
              <a:srgbClr val="ff9900"/>
            </a:solidFill>
            <a:ln>
              <a:noFill/>
            </a:ln>
          </p:spPr>
          <p:style>
            <a:lnRef idx="0"/>
            <a:fillRef idx="0"/>
            <a:effectRef idx="0"/>
            <a:fontRef idx="minor"/>
          </p:style>
        </p:sp>
        <p:sp>
          <p:nvSpPr>
            <p:cNvPr id="526" name="CustomShape 6"/>
            <p:cNvSpPr/>
            <p:nvPr/>
          </p:nvSpPr>
          <p:spPr>
            <a:xfrm>
              <a:off x="6407280" y="1371600"/>
              <a:ext cx="1607760" cy="991800"/>
            </a:xfrm>
            <a:custGeom>
              <a:avLst/>
              <a:gdLst/>
              <a:ahLst/>
              <a:rect l="l" t="t" r="r" b="b"/>
              <a:pathLst>
                <a:path w="1013" h="625">
                  <a:moveTo>
                    <a:pt x="191" y="516"/>
                  </a:moveTo>
                  <a:cubicBezTo>
                    <a:pt x="230" y="492"/>
                    <a:pt x="262" y="473"/>
                    <a:pt x="308" y="465"/>
                  </a:cubicBezTo>
                  <a:cubicBezTo>
                    <a:pt x="347" y="434"/>
                    <a:pt x="404" y="415"/>
                    <a:pt x="453" y="400"/>
                  </a:cubicBezTo>
                  <a:cubicBezTo>
                    <a:pt x="495" y="408"/>
                    <a:pt x="502" y="416"/>
                    <a:pt x="526" y="451"/>
                  </a:cubicBezTo>
                  <a:cubicBezTo>
                    <a:pt x="543" y="503"/>
                    <a:pt x="557" y="520"/>
                    <a:pt x="613" y="538"/>
                  </a:cubicBezTo>
                  <a:cubicBezTo>
                    <a:pt x="720" y="530"/>
                    <a:pt x="707" y="530"/>
                    <a:pt x="788" y="501"/>
                  </a:cubicBezTo>
                  <a:cubicBezTo>
                    <a:pt x="805" y="506"/>
                    <a:pt x="823" y="507"/>
                    <a:pt x="839" y="516"/>
                  </a:cubicBezTo>
                  <a:cubicBezTo>
                    <a:pt x="846" y="520"/>
                    <a:pt x="847" y="531"/>
                    <a:pt x="853" y="538"/>
                  </a:cubicBezTo>
                  <a:cubicBezTo>
                    <a:pt x="886" y="575"/>
                    <a:pt x="902" y="580"/>
                    <a:pt x="919" y="625"/>
                  </a:cubicBezTo>
                  <a:cubicBezTo>
                    <a:pt x="928" y="622"/>
                    <a:pt x="941" y="625"/>
                    <a:pt x="948" y="618"/>
                  </a:cubicBezTo>
                  <a:cubicBezTo>
                    <a:pt x="970" y="592"/>
                    <a:pt x="1001" y="500"/>
                    <a:pt x="1013" y="465"/>
                  </a:cubicBezTo>
                  <a:cubicBezTo>
                    <a:pt x="1009" y="418"/>
                    <a:pt x="1011" y="289"/>
                    <a:pt x="948" y="269"/>
                  </a:cubicBezTo>
                  <a:cubicBezTo>
                    <a:pt x="953" y="207"/>
                    <a:pt x="973" y="133"/>
                    <a:pt x="911" y="101"/>
                  </a:cubicBezTo>
                  <a:cubicBezTo>
                    <a:pt x="887" y="65"/>
                    <a:pt x="842" y="60"/>
                    <a:pt x="802" y="51"/>
                  </a:cubicBezTo>
                  <a:cubicBezTo>
                    <a:pt x="768" y="25"/>
                    <a:pt x="738" y="21"/>
                    <a:pt x="700" y="7"/>
                  </a:cubicBezTo>
                  <a:cubicBezTo>
                    <a:pt x="673" y="9"/>
                    <a:pt x="646" y="8"/>
                    <a:pt x="620" y="14"/>
                  </a:cubicBezTo>
                  <a:cubicBezTo>
                    <a:pt x="593" y="19"/>
                    <a:pt x="602" y="36"/>
                    <a:pt x="584" y="51"/>
                  </a:cubicBezTo>
                  <a:cubicBezTo>
                    <a:pt x="564" y="66"/>
                    <a:pt x="515" y="80"/>
                    <a:pt x="490" y="87"/>
                  </a:cubicBezTo>
                  <a:cubicBezTo>
                    <a:pt x="465" y="79"/>
                    <a:pt x="438" y="78"/>
                    <a:pt x="417" y="65"/>
                  </a:cubicBezTo>
                  <a:cubicBezTo>
                    <a:pt x="377" y="40"/>
                    <a:pt x="330" y="14"/>
                    <a:pt x="286" y="0"/>
                  </a:cubicBezTo>
                  <a:cubicBezTo>
                    <a:pt x="222" y="8"/>
                    <a:pt x="187" y="13"/>
                    <a:pt x="133" y="29"/>
                  </a:cubicBezTo>
                  <a:cubicBezTo>
                    <a:pt x="111" y="42"/>
                    <a:pt x="89" y="51"/>
                    <a:pt x="68" y="65"/>
                  </a:cubicBezTo>
                  <a:cubicBezTo>
                    <a:pt x="43" y="131"/>
                    <a:pt x="78" y="40"/>
                    <a:pt x="46" y="109"/>
                  </a:cubicBezTo>
                  <a:cubicBezTo>
                    <a:pt x="36" y="129"/>
                    <a:pt x="33" y="153"/>
                    <a:pt x="24" y="174"/>
                  </a:cubicBezTo>
                  <a:cubicBezTo>
                    <a:pt x="15" y="191"/>
                    <a:pt x="4" y="197"/>
                    <a:pt x="2" y="218"/>
                  </a:cubicBezTo>
                  <a:cubicBezTo>
                    <a:pt x="0" y="234"/>
                    <a:pt x="2" y="252"/>
                    <a:pt x="2" y="269"/>
                  </a:cubicBezTo>
                  <a:lnTo>
                    <a:pt x="191" y="516"/>
                  </a:lnTo>
                  <a:close/>
                </a:path>
              </a:pathLst>
            </a:custGeom>
            <a:solidFill>
              <a:srgbClr val="4f81bd"/>
            </a:solidFill>
            <a:ln>
              <a:noFill/>
            </a:ln>
          </p:spPr>
          <p:style>
            <a:lnRef idx="0"/>
            <a:fillRef idx="0"/>
            <a:effectRef idx="0"/>
            <a:fontRef idx="minor"/>
          </p:style>
        </p:sp>
        <p:sp>
          <p:nvSpPr>
            <p:cNvPr id="527" name="CustomShape 7"/>
            <p:cNvSpPr/>
            <p:nvPr/>
          </p:nvSpPr>
          <p:spPr>
            <a:xfrm>
              <a:off x="5926320" y="3022560"/>
              <a:ext cx="1234440" cy="1383840"/>
            </a:xfrm>
            <a:custGeom>
              <a:avLst/>
              <a:gdLst/>
              <a:ahLst/>
              <a:rect l="l" t="t" r="r" b="b"/>
              <a:pathLst>
                <a:path w="778" h="872">
                  <a:moveTo>
                    <a:pt x="225" y="0"/>
                  </a:moveTo>
                  <a:cubicBezTo>
                    <a:pt x="208" y="50"/>
                    <a:pt x="225" y="37"/>
                    <a:pt x="189" y="51"/>
                  </a:cubicBezTo>
                  <a:cubicBezTo>
                    <a:pt x="179" y="79"/>
                    <a:pt x="169" y="91"/>
                    <a:pt x="145" y="109"/>
                  </a:cubicBezTo>
                  <a:cubicBezTo>
                    <a:pt x="106" y="183"/>
                    <a:pt x="74" y="260"/>
                    <a:pt x="36" y="334"/>
                  </a:cubicBezTo>
                  <a:cubicBezTo>
                    <a:pt x="27" y="392"/>
                    <a:pt x="26" y="454"/>
                    <a:pt x="0" y="509"/>
                  </a:cubicBezTo>
                  <a:cubicBezTo>
                    <a:pt x="2" y="533"/>
                    <a:pt x="1" y="557"/>
                    <a:pt x="7" y="581"/>
                  </a:cubicBezTo>
                  <a:cubicBezTo>
                    <a:pt x="9" y="589"/>
                    <a:pt x="17" y="595"/>
                    <a:pt x="22" y="603"/>
                  </a:cubicBezTo>
                  <a:cubicBezTo>
                    <a:pt x="60" y="671"/>
                    <a:pt x="74" y="665"/>
                    <a:pt x="131" y="698"/>
                  </a:cubicBezTo>
                  <a:cubicBezTo>
                    <a:pt x="160" y="714"/>
                    <a:pt x="185" y="740"/>
                    <a:pt x="211" y="763"/>
                  </a:cubicBezTo>
                  <a:cubicBezTo>
                    <a:pt x="256" y="803"/>
                    <a:pt x="279" y="852"/>
                    <a:pt x="342" y="872"/>
                  </a:cubicBezTo>
                  <a:cubicBezTo>
                    <a:pt x="399" y="865"/>
                    <a:pt x="456" y="854"/>
                    <a:pt x="509" y="829"/>
                  </a:cubicBezTo>
                  <a:cubicBezTo>
                    <a:pt x="552" y="761"/>
                    <a:pt x="485" y="857"/>
                    <a:pt x="553" y="792"/>
                  </a:cubicBezTo>
                  <a:cubicBezTo>
                    <a:pt x="558" y="786"/>
                    <a:pt x="556" y="777"/>
                    <a:pt x="560" y="771"/>
                  </a:cubicBezTo>
                  <a:cubicBezTo>
                    <a:pt x="575" y="739"/>
                    <a:pt x="589" y="702"/>
                    <a:pt x="618" y="683"/>
                  </a:cubicBezTo>
                  <a:cubicBezTo>
                    <a:pt x="627" y="653"/>
                    <a:pt x="636" y="642"/>
                    <a:pt x="662" y="625"/>
                  </a:cubicBezTo>
                  <a:cubicBezTo>
                    <a:pt x="676" y="602"/>
                    <a:pt x="682" y="581"/>
                    <a:pt x="698" y="560"/>
                  </a:cubicBezTo>
                  <a:cubicBezTo>
                    <a:pt x="709" y="522"/>
                    <a:pt x="707" y="473"/>
                    <a:pt x="734" y="443"/>
                  </a:cubicBezTo>
                  <a:lnTo>
                    <a:pt x="778" y="388"/>
                  </a:lnTo>
                  <a:lnTo>
                    <a:pt x="634" y="52"/>
                  </a:lnTo>
                  <a:lnTo>
                    <a:pt x="225" y="0"/>
                  </a:lnTo>
                  <a:close/>
                </a:path>
              </a:pathLst>
            </a:custGeom>
            <a:solidFill>
              <a:srgbClr val="3366ff"/>
            </a:solidFill>
            <a:ln>
              <a:noFill/>
            </a:ln>
          </p:spPr>
          <p:style>
            <a:lnRef idx="0"/>
            <a:fillRef idx="0"/>
            <a:effectRef idx="0"/>
            <a:fontRef idx="minor"/>
          </p:style>
        </p:sp>
        <p:sp>
          <p:nvSpPr>
            <p:cNvPr id="528" name="CustomShape 8"/>
            <p:cNvSpPr/>
            <p:nvPr/>
          </p:nvSpPr>
          <p:spPr>
            <a:xfrm>
              <a:off x="4822920" y="3386160"/>
              <a:ext cx="1587240" cy="1471320"/>
            </a:xfrm>
            <a:custGeom>
              <a:avLst/>
              <a:gdLst/>
              <a:ahLst/>
              <a:rect l="l" t="t" r="r" b="b"/>
              <a:pathLst>
                <a:path w="1000" h="927">
                  <a:moveTo>
                    <a:pt x="69" y="127"/>
                  </a:moveTo>
                  <a:cubicBezTo>
                    <a:pt x="51" y="199"/>
                    <a:pt x="48" y="274"/>
                    <a:pt x="26" y="345"/>
                  </a:cubicBezTo>
                  <a:cubicBezTo>
                    <a:pt x="18" y="427"/>
                    <a:pt x="0" y="500"/>
                    <a:pt x="18" y="585"/>
                  </a:cubicBezTo>
                  <a:cubicBezTo>
                    <a:pt x="20" y="596"/>
                    <a:pt x="54" y="604"/>
                    <a:pt x="62" y="607"/>
                  </a:cubicBezTo>
                  <a:cubicBezTo>
                    <a:pt x="109" y="639"/>
                    <a:pt x="70" y="677"/>
                    <a:pt x="106" y="709"/>
                  </a:cubicBezTo>
                  <a:cubicBezTo>
                    <a:pt x="144" y="743"/>
                    <a:pt x="153" y="742"/>
                    <a:pt x="193" y="752"/>
                  </a:cubicBezTo>
                  <a:cubicBezTo>
                    <a:pt x="225" y="768"/>
                    <a:pt x="260" y="777"/>
                    <a:pt x="295" y="789"/>
                  </a:cubicBezTo>
                  <a:cubicBezTo>
                    <a:pt x="297" y="780"/>
                    <a:pt x="299" y="739"/>
                    <a:pt x="324" y="745"/>
                  </a:cubicBezTo>
                  <a:cubicBezTo>
                    <a:pt x="341" y="748"/>
                    <a:pt x="368" y="774"/>
                    <a:pt x="368" y="774"/>
                  </a:cubicBezTo>
                  <a:cubicBezTo>
                    <a:pt x="407" y="837"/>
                    <a:pt x="430" y="902"/>
                    <a:pt x="506" y="927"/>
                  </a:cubicBezTo>
                  <a:cubicBezTo>
                    <a:pt x="588" y="920"/>
                    <a:pt x="646" y="900"/>
                    <a:pt x="724" y="876"/>
                  </a:cubicBezTo>
                  <a:cubicBezTo>
                    <a:pt x="740" y="859"/>
                    <a:pt x="776" y="797"/>
                    <a:pt x="789" y="789"/>
                  </a:cubicBezTo>
                  <a:cubicBezTo>
                    <a:pt x="797" y="783"/>
                    <a:pt x="808" y="784"/>
                    <a:pt x="818" y="782"/>
                  </a:cubicBezTo>
                  <a:cubicBezTo>
                    <a:pt x="856" y="788"/>
                    <a:pt x="875" y="789"/>
                    <a:pt x="906" y="811"/>
                  </a:cubicBezTo>
                  <a:cubicBezTo>
                    <a:pt x="920" y="808"/>
                    <a:pt x="935" y="809"/>
                    <a:pt x="949" y="803"/>
                  </a:cubicBezTo>
                  <a:cubicBezTo>
                    <a:pt x="977" y="788"/>
                    <a:pt x="980" y="710"/>
                    <a:pt x="986" y="687"/>
                  </a:cubicBezTo>
                  <a:cubicBezTo>
                    <a:pt x="990" y="667"/>
                    <a:pt x="1000" y="629"/>
                    <a:pt x="1000" y="629"/>
                  </a:cubicBezTo>
                  <a:cubicBezTo>
                    <a:pt x="994" y="473"/>
                    <a:pt x="1000" y="323"/>
                    <a:pt x="898" y="200"/>
                  </a:cubicBezTo>
                  <a:cubicBezTo>
                    <a:pt x="881" y="147"/>
                    <a:pt x="905" y="210"/>
                    <a:pt x="869" y="156"/>
                  </a:cubicBezTo>
                  <a:cubicBezTo>
                    <a:pt x="845" y="120"/>
                    <a:pt x="843" y="87"/>
                    <a:pt x="804" y="62"/>
                  </a:cubicBezTo>
                  <a:cubicBezTo>
                    <a:pt x="761" y="0"/>
                    <a:pt x="620" y="6"/>
                    <a:pt x="564" y="3"/>
                  </a:cubicBezTo>
                  <a:cubicBezTo>
                    <a:pt x="467" y="8"/>
                    <a:pt x="369" y="11"/>
                    <a:pt x="273" y="18"/>
                  </a:cubicBezTo>
                  <a:cubicBezTo>
                    <a:pt x="232" y="20"/>
                    <a:pt x="202" y="63"/>
                    <a:pt x="164" y="76"/>
                  </a:cubicBezTo>
                  <a:cubicBezTo>
                    <a:pt x="149" y="85"/>
                    <a:pt x="129" y="90"/>
                    <a:pt x="120" y="105"/>
                  </a:cubicBezTo>
                  <a:cubicBezTo>
                    <a:pt x="113" y="115"/>
                    <a:pt x="100" y="142"/>
                    <a:pt x="84" y="142"/>
                  </a:cubicBezTo>
                  <a:cubicBezTo>
                    <a:pt x="76" y="142"/>
                    <a:pt x="74" y="132"/>
                    <a:pt x="69" y="127"/>
                  </a:cubicBezTo>
                  <a:close/>
                </a:path>
              </a:pathLst>
            </a:custGeom>
            <a:solidFill>
              <a:srgbClr val="0000ff"/>
            </a:solidFill>
            <a:ln>
              <a:noFill/>
            </a:ln>
          </p:spPr>
          <p:style>
            <a:lnRef idx="0"/>
            <a:fillRef idx="0"/>
            <a:effectRef idx="0"/>
            <a:fontRef idx="minor"/>
          </p:style>
        </p:sp>
        <p:sp>
          <p:nvSpPr>
            <p:cNvPr id="529" name="CustomShape 9"/>
            <p:cNvSpPr/>
            <p:nvPr/>
          </p:nvSpPr>
          <p:spPr>
            <a:xfrm>
              <a:off x="5499000" y="1782720"/>
              <a:ext cx="1584000" cy="1434600"/>
            </a:xfrm>
            <a:custGeom>
              <a:avLst/>
              <a:gdLst/>
              <a:ahLst/>
              <a:rect l="l" t="t" r="r" b="b"/>
              <a:pathLst>
                <a:path w="998" h="904">
                  <a:moveTo>
                    <a:pt x="240" y="213"/>
                  </a:moveTo>
                  <a:cubicBezTo>
                    <a:pt x="251" y="248"/>
                    <a:pt x="251" y="225"/>
                    <a:pt x="225" y="257"/>
                  </a:cubicBezTo>
                  <a:cubicBezTo>
                    <a:pt x="188" y="301"/>
                    <a:pt x="157" y="347"/>
                    <a:pt x="109" y="381"/>
                  </a:cubicBezTo>
                  <a:cubicBezTo>
                    <a:pt x="101" y="393"/>
                    <a:pt x="94" y="405"/>
                    <a:pt x="87" y="417"/>
                  </a:cubicBezTo>
                  <a:cubicBezTo>
                    <a:pt x="75" y="434"/>
                    <a:pt x="51" y="468"/>
                    <a:pt x="51" y="468"/>
                  </a:cubicBezTo>
                  <a:cubicBezTo>
                    <a:pt x="34" y="516"/>
                    <a:pt x="12" y="562"/>
                    <a:pt x="0" y="613"/>
                  </a:cubicBezTo>
                  <a:cubicBezTo>
                    <a:pt x="2" y="644"/>
                    <a:pt x="1" y="676"/>
                    <a:pt x="7" y="708"/>
                  </a:cubicBezTo>
                  <a:cubicBezTo>
                    <a:pt x="13" y="742"/>
                    <a:pt x="94" y="763"/>
                    <a:pt x="123" y="773"/>
                  </a:cubicBezTo>
                  <a:cubicBezTo>
                    <a:pt x="141" y="791"/>
                    <a:pt x="167" y="818"/>
                    <a:pt x="189" y="832"/>
                  </a:cubicBezTo>
                  <a:cubicBezTo>
                    <a:pt x="207" y="843"/>
                    <a:pt x="247" y="861"/>
                    <a:pt x="247" y="861"/>
                  </a:cubicBezTo>
                  <a:cubicBezTo>
                    <a:pt x="268" y="853"/>
                    <a:pt x="293" y="852"/>
                    <a:pt x="312" y="839"/>
                  </a:cubicBezTo>
                  <a:cubicBezTo>
                    <a:pt x="326" y="828"/>
                    <a:pt x="342" y="795"/>
                    <a:pt x="342" y="795"/>
                  </a:cubicBezTo>
                  <a:cubicBezTo>
                    <a:pt x="344" y="783"/>
                    <a:pt x="340" y="767"/>
                    <a:pt x="349" y="759"/>
                  </a:cubicBezTo>
                  <a:cubicBezTo>
                    <a:pt x="367" y="740"/>
                    <a:pt x="462" y="763"/>
                    <a:pt x="480" y="766"/>
                  </a:cubicBezTo>
                  <a:cubicBezTo>
                    <a:pt x="547" y="820"/>
                    <a:pt x="619" y="883"/>
                    <a:pt x="705" y="904"/>
                  </a:cubicBezTo>
                  <a:cubicBezTo>
                    <a:pt x="744" y="897"/>
                    <a:pt x="786" y="899"/>
                    <a:pt x="822" y="882"/>
                  </a:cubicBezTo>
                  <a:cubicBezTo>
                    <a:pt x="940" y="821"/>
                    <a:pt x="959" y="772"/>
                    <a:pt x="996" y="657"/>
                  </a:cubicBezTo>
                  <a:cubicBezTo>
                    <a:pt x="994" y="642"/>
                    <a:pt x="998" y="543"/>
                    <a:pt x="974" y="512"/>
                  </a:cubicBezTo>
                  <a:cubicBezTo>
                    <a:pt x="961" y="495"/>
                    <a:pt x="942" y="484"/>
                    <a:pt x="931" y="468"/>
                  </a:cubicBezTo>
                  <a:cubicBezTo>
                    <a:pt x="911" y="439"/>
                    <a:pt x="924" y="448"/>
                    <a:pt x="894" y="439"/>
                  </a:cubicBezTo>
                  <a:cubicBezTo>
                    <a:pt x="851" y="372"/>
                    <a:pt x="780" y="309"/>
                    <a:pt x="749" y="235"/>
                  </a:cubicBezTo>
                  <a:cubicBezTo>
                    <a:pt x="715" y="154"/>
                    <a:pt x="727" y="41"/>
                    <a:pt x="618" y="24"/>
                  </a:cubicBezTo>
                  <a:cubicBezTo>
                    <a:pt x="596" y="20"/>
                    <a:pt x="574" y="19"/>
                    <a:pt x="552" y="17"/>
                  </a:cubicBezTo>
                  <a:cubicBezTo>
                    <a:pt x="504" y="0"/>
                    <a:pt x="470" y="0"/>
                    <a:pt x="422" y="17"/>
                  </a:cubicBezTo>
                  <a:cubicBezTo>
                    <a:pt x="417" y="24"/>
                    <a:pt x="413" y="33"/>
                    <a:pt x="407" y="39"/>
                  </a:cubicBezTo>
                  <a:cubicBezTo>
                    <a:pt x="393" y="50"/>
                    <a:pt x="363" y="68"/>
                    <a:pt x="363" y="68"/>
                  </a:cubicBezTo>
                  <a:cubicBezTo>
                    <a:pt x="358" y="75"/>
                    <a:pt x="355" y="83"/>
                    <a:pt x="349" y="90"/>
                  </a:cubicBezTo>
                  <a:cubicBezTo>
                    <a:pt x="342" y="96"/>
                    <a:pt x="332" y="97"/>
                    <a:pt x="327" y="104"/>
                  </a:cubicBezTo>
                  <a:cubicBezTo>
                    <a:pt x="283" y="155"/>
                    <a:pt x="345" y="115"/>
                    <a:pt x="283" y="148"/>
                  </a:cubicBezTo>
                  <a:cubicBezTo>
                    <a:pt x="249" y="199"/>
                    <a:pt x="263" y="177"/>
                    <a:pt x="240" y="213"/>
                  </a:cubicBezTo>
                  <a:close/>
                </a:path>
              </a:pathLst>
            </a:custGeom>
            <a:solidFill>
              <a:srgbClr val="3366ff"/>
            </a:solidFill>
            <a:ln>
              <a:noFill/>
            </a:ln>
          </p:spPr>
          <p:style>
            <a:lnRef idx="0"/>
            <a:fillRef idx="0"/>
            <a:effectRef idx="0"/>
            <a:fontRef idx="minor"/>
          </p:style>
        </p:sp>
        <p:sp>
          <p:nvSpPr>
            <p:cNvPr id="530" name="CustomShape 10"/>
            <p:cNvSpPr/>
            <p:nvPr/>
          </p:nvSpPr>
          <p:spPr>
            <a:xfrm>
              <a:off x="6676920" y="3570120"/>
              <a:ext cx="1245960" cy="1199880"/>
            </a:xfrm>
            <a:custGeom>
              <a:avLst/>
              <a:gdLst/>
              <a:ahLst/>
              <a:rect l="l" t="t" r="r" b="b"/>
              <a:pathLst>
                <a:path w="785" h="756">
                  <a:moveTo>
                    <a:pt x="0" y="506"/>
                  </a:moveTo>
                  <a:cubicBezTo>
                    <a:pt x="46" y="533"/>
                    <a:pt x="36" y="525"/>
                    <a:pt x="87" y="564"/>
                  </a:cubicBezTo>
                  <a:cubicBezTo>
                    <a:pt x="108" y="580"/>
                    <a:pt x="125" y="606"/>
                    <a:pt x="152" y="615"/>
                  </a:cubicBezTo>
                  <a:cubicBezTo>
                    <a:pt x="224" y="638"/>
                    <a:pt x="292" y="668"/>
                    <a:pt x="363" y="695"/>
                  </a:cubicBezTo>
                  <a:cubicBezTo>
                    <a:pt x="412" y="713"/>
                    <a:pt x="447" y="742"/>
                    <a:pt x="501" y="753"/>
                  </a:cubicBezTo>
                  <a:cubicBezTo>
                    <a:pt x="530" y="750"/>
                    <a:pt x="561" y="756"/>
                    <a:pt x="589" y="746"/>
                  </a:cubicBezTo>
                  <a:cubicBezTo>
                    <a:pt x="616" y="735"/>
                    <a:pt x="661" y="695"/>
                    <a:pt x="661" y="695"/>
                  </a:cubicBezTo>
                  <a:cubicBezTo>
                    <a:pt x="668" y="682"/>
                    <a:pt x="674" y="669"/>
                    <a:pt x="683" y="658"/>
                  </a:cubicBezTo>
                  <a:cubicBezTo>
                    <a:pt x="689" y="649"/>
                    <a:pt x="699" y="645"/>
                    <a:pt x="705" y="636"/>
                  </a:cubicBezTo>
                  <a:cubicBezTo>
                    <a:pt x="727" y="595"/>
                    <a:pt x="715" y="583"/>
                    <a:pt x="756" y="556"/>
                  </a:cubicBezTo>
                  <a:cubicBezTo>
                    <a:pt x="774" y="478"/>
                    <a:pt x="770" y="506"/>
                    <a:pt x="770" y="360"/>
                  </a:cubicBezTo>
                  <a:cubicBezTo>
                    <a:pt x="770" y="284"/>
                    <a:pt x="785" y="207"/>
                    <a:pt x="720" y="164"/>
                  </a:cubicBezTo>
                  <a:cubicBezTo>
                    <a:pt x="699" y="108"/>
                    <a:pt x="728" y="175"/>
                    <a:pt x="690" y="127"/>
                  </a:cubicBezTo>
                  <a:cubicBezTo>
                    <a:pt x="669" y="101"/>
                    <a:pt x="688" y="89"/>
                    <a:pt x="647" y="76"/>
                  </a:cubicBezTo>
                  <a:cubicBezTo>
                    <a:pt x="632" y="71"/>
                    <a:pt x="617" y="66"/>
                    <a:pt x="603" y="62"/>
                  </a:cubicBezTo>
                  <a:cubicBezTo>
                    <a:pt x="595" y="59"/>
                    <a:pt x="581" y="55"/>
                    <a:pt x="581" y="55"/>
                  </a:cubicBezTo>
                  <a:cubicBezTo>
                    <a:pt x="166" y="62"/>
                    <a:pt x="320" y="0"/>
                    <a:pt x="167" y="98"/>
                  </a:cubicBezTo>
                  <a:cubicBezTo>
                    <a:pt x="142" y="134"/>
                    <a:pt x="119" y="171"/>
                    <a:pt x="94" y="207"/>
                  </a:cubicBezTo>
                  <a:cubicBezTo>
                    <a:pt x="86" y="231"/>
                    <a:pt x="71" y="248"/>
                    <a:pt x="65" y="273"/>
                  </a:cubicBezTo>
                  <a:cubicBezTo>
                    <a:pt x="51" y="323"/>
                    <a:pt x="51" y="373"/>
                    <a:pt x="21" y="418"/>
                  </a:cubicBezTo>
                  <a:cubicBezTo>
                    <a:pt x="2" y="476"/>
                    <a:pt x="9" y="446"/>
                    <a:pt x="0" y="506"/>
                  </a:cubicBezTo>
                  <a:close/>
                </a:path>
              </a:pathLst>
            </a:custGeom>
            <a:solidFill>
              <a:srgbClr val="4f81bd"/>
            </a:solidFill>
            <a:ln>
              <a:noFill/>
            </a:ln>
          </p:spPr>
          <p:style>
            <a:lnRef idx="0"/>
            <a:fillRef idx="0"/>
            <a:effectRef idx="0"/>
            <a:fontRef idx="minor"/>
          </p:style>
        </p:sp>
        <p:sp>
          <p:nvSpPr>
            <p:cNvPr id="531" name="CustomShape 11"/>
            <p:cNvSpPr/>
            <p:nvPr/>
          </p:nvSpPr>
          <p:spPr>
            <a:xfrm>
              <a:off x="5926320" y="4292640"/>
              <a:ext cx="1558440" cy="1142640"/>
            </a:xfrm>
            <a:custGeom>
              <a:avLst/>
              <a:gdLst/>
              <a:ahLst/>
              <a:rect l="l" t="t" r="r" b="b"/>
              <a:pathLst>
                <a:path w="982" h="720">
                  <a:moveTo>
                    <a:pt x="0" y="305"/>
                  </a:moveTo>
                  <a:cubicBezTo>
                    <a:pt x="3" y="344"/>
                    <a:pt x="3" y="398"/>
                    <a:pt x="22" y="436"/>
                  </a:cubicBezTo>
                  <a:cubicBezTo>
                    <a:pt x="44" y="480"/>
                    <a:pt x="81" y="494"/>
                    <a:pt x="116" y="523"/>
                  </a:cubicBezTo>
                  <a:cubicBezTo>
                    <a:pt x="131" y="536"/>
                    <a:pt x="142" y="555"/>
                    <a:pt x="160" y="567"/>
                  </a:cubicBezTo>
                  <a:cubicBezTo>
                    <a:pt x="181" y="581"/>
                    <a:pt x="203" y="596"/>
                    <a:pt x="225" y="611"/>
                  </a:cubicBezTo>
                  <a:cubicBezTo>
                    <a:pt x="234" y="617"/>
                    <a:pt x="242" y="628"/>
                    <a:pt x="254" y="632"/>
                  </a:cubicBezTo>
                  <a:cubicBezTo>
                    <a:pt x="307" y="646"/>
                    <a:pt x="342" y="655"/>
                    <a:pt x="400" y="661"/>
                  </a:cubicBezTo>
                  <a:cubicBezTo>
                    <a:pt x="465" y="678"/>
                    <a:pt x="522" y="704"/>
                    <a:pt x="589" y="720"/>
                  </a:cubicBezTo>
                  <a:cubicBezTo>
                    <a:pt x="653" y="705"/>
                    <a:pt x="607" y="700"/>
                    <a:pt x="654" y="676"/>
                  </a:cubicBezTo>
                  <a:cubicBezTo>
                    <a:pt x="720" y="641"/>
                    <a:pt x="807" y="643"/>
                    <a:pt x="880" y="632"/>
                  </a:cubicBezTo>
                  <a:cubicBezTo>
                    <a:pt x="942" y="569"/>
                    <a:pt x="920" y="602"/>
                    <a:pt x="953" y="538"/>
                  </a:cubicBezTo>
                  <a:cubicBezTo>
                    <a:pt x="960" y="505"/>
                    <a:pt x="970" y="474"/>
                    <a:pt x="982" y="443"/>
                  </a:cubicBezTo>
                  <a:cubicBezTo>
                    <a:pt x="977" y="386"/>
                    <a:pt x="977" y="298"/>
                    <a:pt x="923" y="261"/>
                  </a:cubicBezTo>
                  <a:cubicBezTo>
                    <a:pt x="904" y="221"/>
                    <a:pt x="877" y="209"/>
                    <a:pt x="836" y="196"/>
                  </a:cubicBezTo>
                  <a:cubicBezTo>
                    <a:pt x="812" y="179"/>
                    <a:pt x="790" y="168"/>
                    <a:pt x="763" y="160"/>
                  </a:cubicBezTo>
                  <a:cubicBezTo>
                    <a:pt x="726" y="132"/>
                    <a:pt x="705" y="121"/>
                    <a:pt x="669" y="101"/>
                  </a:cubicBezTo>
                  <a:cubicBezTo>
                    <a:pt x="653" y="92"/>
                    <a:pt x="641" y="77"/>
                    <a:pt x="625" y="72"/>
                  </a:cubicBezTo>
                  <a:cubicBezTo>
                    <a:pt x="579" y="57"/>
                    <a:pt x="532" y="45"/>
                    <a:pt x="487" y="29"/>
                  </a:cubicBezTo>
                  <a:cubicBezTo>
                    <a:pt x="460" y="19"/>
                    <a:pt x="441" y="6"/>
                    <a:pt x="414" y="0"/>
                  </a:cubicBezTo>
                  <a:cubicBezTo>
                    <a:pt x="272" y="8"/>
                    <a:pt x="324" y="5"/>
                    <a:pt x="233" y="36"/>
                  </a:cubicBezTo>
                  <a:cubicBezTo>
                    <a:pt x="185" y="68"/>
                    <a:pt x="141" y="105"/>
                    <a:pt x="94" y="138"/>
                  </a:cubicBezTo>
                  <a:cubicBezTo>
                    <a:pt x="71" y="174"/>
                    <a:pt x="57" y="214"/>
                    <a:pt x="22" y="240"/>
                  </a:cubicBezTo>
                  <a:cubicBezTo>
                    <a:pt x="13" y="261"/>
                    <a:pt x="6" y="283"/>
                    <a:pt x="0" y="305"/>
                  </a:cubicBezTo>
                  <a:close/>
                </a:path>
              </a:pathLst>
            </a:custGeom>
            <a:solidFill>
              <a:srgbClr val="ff9900"/>
            </a:solidFill>
            <a:ln>
              <a:noFill/>
            </a:ln>
          </p:spPr>
          <p:style>
            <a:lnRef idx="0"/>
            <a:fillRef idx="0"/>
            <a:effectRef idx="0"/>
            <a:fontRef idx="minor"/>
          </p:style>
        </p:sp>
      </p:grpSp>
      <p:sp>
        <p:nvSpPr>
          <p:cNvPr id="532" name="CustomShape 12"/>
          <p:cNvSpPr/>
          <p:nvPr/>
        </p:nvSpPr>
        <p:spPr>
          <a:xfrm>
            <a:off x="533520" y="4648320"/>
            <a:ext cx="3200040" cy="837720"/>
          </a:xfrm>
          <a:prstGeom prst="rect">
            <a:avLst/>
          </a:prstGeom>
          <a:noFill/>
          <a:ln>
            <a:noFill/>
          </a:ln>
        </p:spPr>
        <p:style>
          <a:lnRef idx="0"/>
          <a:fillRef idx="0"/>
          <a:effectRef idx="0"/>
          <a:fontRef idx="minor"/>
        </p:style>
        <p:txBody>
          <a:bodyPr lIns="90000" rIns="90000" tIns="46800" bIns="46800" anchor="ctr"/>
          <a:p>
            <a:pPr algn="ctr">
              <a:lnSpc>
                <a:spcPct val="100000"/>
              </a:lnSpc>
            </a:pPr>
            <a:r>
              <a:rPr b="0" lang="en-US" sz="1600" spc="-1" strike="noStrike">
                <a:solidFill>
                  <a:srgbClr val="1f497d"/>
                </a:solidFill>
                <a:latin typeface="Verdana"/>
                <a:ea typeface="DejaVu Sans"/>
              </a:rPr>
              <a:t>Patch: land cover is continuous, invariant</a:t>
            </a:r>
            <a:endParaRPr b="0" lang="en-US" sz="1600" spc="-1" strike="noStrike">
              <a:latin typeface="Arial"/>
            </a:endParaRPr>
          </a:p>
        </p:txBody>
      </p:sp>
      <p:sp>
        <p:nvSpPr>
          <p:cNvPr id="533" name="CustomShape 13"/>
          <p:cNvSpPr/>
          <p:nvPr/>
        </p:nvSpPr>
        <p:spPr>
          <a:xfrm>
            <a:off x="4822920" y="5435640"/>
            <a:ext cx="3200040" cy="837720"/>
          </a:xfrm>
          <a:prstGeom prst="rect">
            <a:avLst/>
          </a:prstGeom>
          <a:noFill/>
          <a:ln>
            <a:noFill/>
          </a:ln>
        </p:spPr>
        <p:style>
          <a:lnRef idx="0"/>
          <a:fillRef idx="0"/>
          <a:effectRef idx="0"/>
          <a:fontRef idx="minor"/>
        </p:style>
        <p:txBody>
          <a:bodyPr lIns="90000" rIns="90000" tIns="46800" bIns="46800" anchor="ctr"/>
          <a:p>
            <a:pPr algn="ctr">
              <a:lnSpc>
                <a:spcPct val="100000"/>
              </a:lnSpc>
            </a:pPr>
            <a:r>
              <a:rPr b="0" lang="en-US" sz="1600" spc="-1" strike="noStrike">
                <a:solidFill>
                  <a:srgbClr val="1f497d"/>
                </a:solidFill>
                <a:latin typeface="Verdana"/>
                <a:ea typeface="DejaVu Sans"/>
              </a:rPr>
              <a:t>Landscape: mosaic of patches of two or more </a:t>
            </a:r>
            <a:br/>
            <a:r>
              <a:rPr b="0" lang="en-US" sz="1600" spc="-1" strike="noStrike">
                <a:solidFill>
                  <a:srgbClr val="1f497d"/>
                </a:solidFill>
                <a:latin typeface="Verdana"/>
                <a:ea typeface="DejaVu Sans"/>
              </a:rPr>
              <a:t>land-cover types</a:t>
            </a:r>
            <a:endParaRPr b="0" lang="en-US" sz="16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70200" y="516240"/>
            <a:ext cx="7772040" cy="11426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latin typeface="arial"/>
              </a:rPr>
              <a:t>As Resolution Increases, Landscapes Appear More “Patchy”</a:t>
            </a:r>
            <a:endParaRPr b="0" lang="en-US" sz="3600" spc="-1" strike="noStrike">
              <a:latin typeface="Arial"/>
            </a:endParaRPr>
          </a:p>
        </p:txBody>
      </p:sp>
      <p:sp>
        <p:nvSpPr>
          <p:cNvPr id="535" name="CustomShape 2"/>
          <p:cNvSpPr/>
          <p:nvPr/>
        </p:nvSpPr>
        <p:spPr>
          <a:xfrm>
            <a:off x="522720" y="5854680"/>
            <a:ext cx="3472200" cy="276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1200" spc="-1" strike="noStrike">
                <a:solidFill>
                  <a:srgbClr val="000000"/>
                </a:solidFill>
                <a:latin typeface="Verdana"/>
                <a:ea typeface="DejaVu Sans"/>
              </a:rPr>
              <a:t>Level I: 15 broad ecological regions</a:t>
            </a:r>
            <a:endParaRPr b="0" lang="en-US" sz="1200" spc="-1" strike="noStrike">
              <a:latin typeface="Arial"/>
            </a:endParaRPr>
          </a:p>
        </p:txBody>
      </p:sp>
      <p:sp>
        <p:nvSpPr>
          <p:cNvPr id="536" name="CustomShape 3"/>
          <p:cNvSpPr/>
          <p:nvPr/>
        </p:nvSpPr>
        <p:spPr>
          <a:xfrm>
            <a:off x="5045400" y="5853240"/>
            <a:ext cx="3015000" cy="276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1200" spc="-1" strike="noStrike">
                <a:solidFill>
                  <a:srgbClr val="000000"/>
                </a:solidFill>
                <a:latin typeface="Verdana"/>
                <a:ea typeface="DejaVu Sans"/>
              </a:rPr>
              <a:t>Level II: 52 ecological regions</a:t>
            </a:r>
            <a:endParaRPr b="0" lang="en-US" sz="1200" spc="-1" strike="noStrike">
              <a:latin typeface="Arial"/>
            </a:endParaRPr>
          </a:p>
        </p:txBody>
      </p:sp>
      <p:sp>
        <p:nvSpPr>
          <p:cNvPr id="537" name="CustomShape 4"/>
          <p:cNvSpPr/>
          <p:nvPr/>
        </p:nvSpPr>
        <p:spPr>
          <a:xfrm>
            <a:off x="5654880" y="6426360"/>
            <a:ext cx="3533040" cy="245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i="1" lang="en-US" sz="1000" spc="-1" strike="noStrike">
                <a:solidFill>
                  <a:srgbClr val="000000"/>
                </a:solidFill>
                <a:latin typeface="Verdana"/>
                <a:ea typeface="DejaVu Sans"/>
              </a:rPr>
              <a:t>source: U.S. Environmental Protection Agency</a:t>
            </a:r>
            <a:endParaRPr b="0" lang="en-US" sz="1000" spc="-1" strike="noStrike">
              <a:latin typeface="Arial"/>
            </a:endParaRPr>
          </a:p>
        </p:txBody>
      </p:sp>
      <p:pic>
        <p:nvPicPr>
          <p:cNvPr id="538" name="Picture 19" descr=""/>
          <p:cNvPicPr/>
          <p:nvPr/>
        </p:nvPicPr>
        <p:blipFill>
          <a:blip r:embed="rId1"/>
          <a:stretch/>
        </p:blipFill>
        <p:spPr>
          <a:xfrm>
            <a:off x="4737240" y="1735920"/>
            <a:ext cx="3644280" cy="4114440"/>
          </a:xfrm>
          <a:prstGeom prst="rect">
            <a:avLst/>
          </a:prstGeom>
          <a:ln>
            <a:noFill/>
          </a:ln>
        </p:spPr>
      </p:pic>
      <p:pic>
        <p:nvPicPr>
          <p:cNvPr id="539" name="Picture 20" descr=""/>
          <p:cNvPicPr/>
          <p:nvPr/>
        </p:nvPicPr>
        <p:blipFill>
          <a:blip r:embed="rId2"/>
          <a:stretch/>
        </p:blipFill>
        <p:spPr>
          <a:xfrm>
            <a:off x="457200" y="1735920"/>
            <a:ext cx="3657240" cy="411444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82440" y="516240"/>
            <a:ext cx="7772040" cy="1142640"/>
          </a:xfrm>
          <a:prstGeom prst="rect">
            <a:avLst/>
          </a:prstGeom>
          <a:noFill/>
          <a:ln>
            <a:noFill/>
          </a:ln>
        </p:spPr>
        <p:style>
          <a:lnRef idx="0"/>
          <a:fillRef idx="0"/>
          <a:effectRef idx="0"/>
          <a:fontRef idx="minor"/>
        </p:style>
        <p:txBody>
          <a:bodyPr lIns="90000" rIns="90000" tIns="45000" bIns="45000"/>
          <a:p>
            <a:pPr>
              <a:lnSpc>
                <a:spcPct val="100000"/>
              </a:lnSpc>
            </a:pPr>
            <a:r>
              <a:rPr b="0" lang="en-US" sz="4400" spc="-1" strike="noStrike">
                <a:solidFill>
                  <a:srgbClr val="000000"/>
                </a:solidFill>
                <a:latin typeface="arial"/>
              </a:rPr>
              <a:t>Advantages of RS and GIS</a:t>
            </a:r>
            <a:endParaRPr b="0" lang="en-US" sz="4400" spc="-1" strike="noStrike">
              <a:latin typeface="Arial"/>
            </a:endParaRPr>
          </a:p>
        </p:txBody>
      </p:sp>
      <p:sp>
        <p:nvSpPr>
          <p:cNvPr id="541" name="CustomShape 2"/>
          <p:cNvSpPr/>
          <p:nvPr/>
        </p:nvSpPr>
        <p:spPr>
          <a:xfrm>
            <a:off x="456840" y="1885680"/>
            <a:ext cx="8178480" cy="4171680"/>
          </a:xfrm>
          <a:prstGeom prst="rect">
            <a:avLst/>
          </a:prstGeom>
          <a:noFill/>
          <a:ln>
            <a:noFill/>
          </a:ln>
        </p:spPr>
        <p:style>
          <a:lnRef idx="0"/>
          <a:fillRef idx="0"/>
          <a:effectRef idx="0"/>
          <a:fontRef idx="minor"/>
        </p:style>
        <p:txBody>
          <a:bodyPr lIns="90000" rIns="90000" tIns="45000" bIns="45000">
            <a:normAutofit/>
          </a:bodyPr>
          <a:p>
            <a:pPr marL="432000" indent="-323640">
              <a:lnSpc>
                <a:spcPct val="90000"/>
              </a:lnSpc>
              <a:spcBef>
                <a:spcPts val="697"/>
              </a:spcBef>
              <a:buClr>
                <a:srgbClr val="000000"/>
              </a:buClr>
              <a:buSzPct val="45000"/>
              <a:buFont typeface="Wingdings" charset="2"/>
              <a:buChar char=""/>
            </a:pPr>
            <a:r>
              <a:rPr b="0" lang="en-US" sz="3200" spc="-1" strike="noStrike">
                <a:solidFill>
                  <a:srgbClr val="1f497d"/>
                </a:solidFill>
                <a:latin typeface="arial"/>
              </a:rPr>
              <a:t>Cost-effective method of monitoring land cover and use</a:t>
            </a:r>
            <a:endParaRPr b="0" lang="en-US" sz="3200" spc="-1" strike="noStrike">
              <a:latin typeface="Arial"/>
            </a:endParaRPr>
          </a:p>
          <a:p>
            <a:pPr marL="432000" indent="-323640">
              <a:lnSpc>
                <a:spcPct val="90000"/>
              </a:lnSpc>
              <a:spcBef>
                <a:spcPts val="697"/>
              </a:spcBef>
              <a:buClr>
                <a:srgbClr val="000000"/>
              </a:buClr>
              <a:buSzPct val="45000"/>
              <a:buFont typeface="Wingdings" charset="2"/>
              <a:buChar char=""/>
            </a:pPr>
            <a:r>
              <a:rPr b="0" lang="en-US" sz="3200" spc="-1" strike="noStrike">
                <a:solidFill>
                  <a:srgbClr val="1f497d"/>
                </a:solidFill>
                <a:latin typeface="arial"/>
              </a:rPr>
              <a:t>Allow monitoring of global processes </a:t>
            </a:r>
            <a:endParaRPr b="0" lang="en-US" sz="3200" spc="-1" strike="noStrike">
              <a:latin typeface="Arial"/>
            </a:endParaRPr>
          </a:p>
          <a:p>
            <a:pPr marL="432000" indent="-323640">
              <a:lnSpc>
                <a:spcPct val="90000"/>
              </a:lnSpc>
              <a:spcBef>
                <a:spcPts val="697"/>
              </a:spcBef>
              <a:buClr>
                <a:srgbClr val="000000"/>
              </a:buClr>
              <a:buSzPct val="45000"/>
              <a:buFont typeface="Wingdings" charset="2"/>
              <a:buChar char=""/>
            </a:pPr>
            <a:r>
              <a:rPr b="0" lang="en-US" sz="3200" spc="-1" strike="noStrike">
                <a:solidFill>
                  <a:srgbClr val="1f497d"/>
                </a:solidFill>
                <a:latin typeface="arial"/>
              </a:rPr>
              <a:t>Can observe remote areas </a:t>
            </a:r>
            <a:endParaRPr b="0" lang="en-US" sz="3200" spc="-1" strike="noStrike">
              <a:latin typeface="Arial"/>
            </a:endParaRPr>
          </a:p>
          <a:p>
            <a:pPr marL="432000" indent="-323640">
              <a:lnSpc>
                <a:spcPct val="90000"/>
              </a:lnSpc>
              <a:spcBef>
                <a:spcPts val="697"/>
              </a:spcBef>
              <a:buClr>
                <a:srgbClr val="000000"/>
              </a:buClr>
              <a:buSzPct val="45000"/>
              <a:buFont typeface="Wingdings" charset="2"/>
              <a:buChar char=""/>
            </a:pPr>
            <a:r>
              <a:rPr b="0" lang="en-US" sz="3200" spc="-1" strike="noStrike">
                <a:solidFill>
                  <a:srgbClr val="1f497d"/>
                </a:solidFill>
                <a:latin typeface="arial"/>
              </a:rPr>
              <a:t>Enable the integration of many different types of data</a:t>
            </a:r>
            <a:endParaRPr b="0" lang="en-US" sz="3200" spc="-1" strike="noStrike">
              <a:latin typeface="Arial"/>
            </a:endParaRPr>
          </a:p>
          <a:p>
            <a:pPr marL="432000" indent="-323640">
              <a:lnSpc>
                <a:spcPct val="90000"/>
              </a:lnSpc>
              <a:spcBef>
                <a:spcPts val="697"/>
              </a:spcBef>
              <a:buClr>
                <a:srgbClr val="000000"/>
              </a:buClr>
              <a:buSzPct val="45000"/>
              <a:buFont typeface="Wingdings" charset="2"/>
              <a:buChar char=""/>
            </a:pPr>
            <a:r>
              <a:rPr b="0" lang="en-US" sz="3200" spc="-1" strike="noStrike">
                <a:solidFill>
                  <a:srgbClr val="1f497d"/>
                </a:solidFill>
                <a:latin typeface="arial"/>
              </a:rPr>
              <a:t>Encourage better information management</a:t>
            </a:r>
            <a:endParaRPr b="0" lang="en-US" sz="3200" spc="-1" strike="noStrike">
              <a:latin typeface="Arial"/>
            </a:endParaRPr>
          </a:p>
          <a:p>
            <a:pPr marL="432000" indent="-323640">
              <a:lnSpc>
                <a:spcPct val="90000"/>
              </a:lnSpc>
              <a:spcBef>
                <a:spcPts val="697"/>
              </a:spcBef>
              <a:buClr>
                <a:srgbClr val="000000"/>
              </a:buClr>
              <a:buSzPct val="45000"/>
              <a:buFont typeface="Wingdings" charset="2"/>
              <a:buChar char=""/>
            </a:pPr>
            <a:r>
              <a:rPr b="0" lang="en-US" sz="3200" spc="-1" strike="noStrike">
                <a:solidFill>
                  <a:srgbClr val="1f497d"/>
                </a:solidFill>
                <a:latin typeface="arial"/>
              </a:rPr>
              <a:t>Facilitate historical comparisons</a:t>
            </a:r>
            <a:endParaRPr b="0" lang="en-US" sz="3200" spc="-1" strike="noStrike">
              <a:latin typeface="Arial"/>
            </a:endParaRPr>
          </a:p>
          <a:p>
            <a:pPr marL="432000" indent="-323640">
              <a:lnSpc>
                <a:spcPct val="90000"/>
              </a:lnSpc>
              <a:spcBef>
                <a:spcPts val="697"/>
              </a:spcBef>
              <a:buClr>
                <a:srgbClr val="000000"/>
              </a:buClr>
              <a:buSzPct val="45000"/>
              <a:buFont typeface="Wingdings" charset="2"/>
              <a:buChar char=""/>
            </a:pPr>
            <a:r>
              <a:rPr b="0" lang="en-US" sz="3200" spc="-1" strike="noStrike">
                <a:solidFill>
                  <a:srgbClr val="1f497d"/>
                </a:solidFill>
                <a:latin typeface="arial"/>
              </a:rPr>
              <a:t>Create a clear and striking visual product </a:t>
            </a:r>
            <a:endParaRPr b="0" lang="en-US" sz="3200" spc="-1" strike="noStrike">
              <a:latin typeface="Arial"/>
            </a:endParaRPr>
          </a:p>
          <a:p>
            <a:pPr marL="432000" indent="-323640">
              <a:lnSpc>
                <a:spcPct val="90000"/>
              </a:lnSpc>
              <a:spcBef>
                <a:spcPts val="697"/>
              </a:spcBef>
              <a:buClr>
                <a:srgbClr val="000000"/>
              </a:buClr>
              <a:buSzPct val="45000"/>
              <a:buFont typeface="Wingdings" charset="2"/>
              <a:buChar char=""/>
            </a:pPr>
            <a:r>
              <a:rPr b="0" lang="en-US" sz="3200" spc="-1" strike="noStrike">
                <a:solidFill>
                  <a:srgbClr val="1f497d"/>
                </a:solidFill>
                <a:latin typeface="arial"/>
              </a:rPr>
              <a:t>Develop and compare options for future land use</a:t>
            </a:r>
            <a:endParaRPr b="0" lang="en-US" sz="32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72000" y="516240"/>
            <a:ext cx="9143640" cy="1142640"/>
          </a:xfrm>
          <a:prstGeom prst="rect">
            <a:avLst/>
          </a:prstGeom>
          <a:noFill/>
          <a:ln>
            <a:noFill/>
          </a:ln>
        </p:spPr>
        <p:style>
          <a:lnRef idx="0"/>
          <a:fillRef idx="0"/>
          <a:effectRef idx="0"/>
          <a:fontRef idx="minor"/>
        </p:style>
        <p:txBody>
          <a:bodyPr lIns="90000" rIns="90000" tIns="45000" bIns="45000"/>
          <a:p>
            <a:pPr>
              <a:lnSpc>
                <a:spcPct val="100000"/>
              </a:lnSpc>
            </a:pPr>
            <a:r>
              <a:rPr b="0" lang="en-US" sz="4400" spc="-1" strike="noStrike">
                <a:solidFill>
                  <a:srgbClr val="000000"/>
                </a:solidFill>
                <a:latin typeface="arial"/>
              </a:rPr>
              <a:t>Limitations of RS and GIS</a:t>
            </a:r>
            <a:endParaRPr b="0" lang="en-US" sz="4400" spc="-1" strike="noStrike">
              <a:latin typeface="Arial"/>
            </a:endParaRPr>
          </a:p>
        </p:txBody>
      </p:sp>
      <p:sp>
        <p:nvSpPr>
          <p:cNvPr id="543" name="CustomShape 2"/>
          <p:cNvSpPr/>
          <p:nvPr/>
        </p:nvSpPr>
        <p:spPr>
          <a:xfrm>
            <a:off x="456840" y="1447920"/>
            <a:ext cx="8178480" cy="4171320"/>
          </a:xfrm>
          <a:prstGeom prst="rect">
            <a:avLst/>
          </a:prstGeom>
          <a:noFill/>
          <a:ln>
            <a:noFill/>
          </a:ln>
        </p:spPr>
        <p:style>
          <a:lnRef idx="0"/>
          <a:fillRef idx="0"/>
          <a:effectRef idx="0"/>
          <a:fontRef idx="minor"/>
        </p:style>
        <p:txBody>
          <a:bodyPr lIns="90000" rIns="90000" tIns="45000" bIns="45000">
            <a:normAutofit/>
          </a:bodyPr>
          <a:p>
            <a:pPr marL="432000" indent="-323640">
              <a:lnSpc>
                <a:spcPct val="100000"/>
              </a:lnSpc>
              <a:spcBef>
                <a:spcPts val="697"/>
              </a:spcBef>
              <a:buClr>
                <a:srgbClr val="000000"/>
              </a:buClr>
              <a:buSzPct val="45000"/>
              <a:buFont typeface="Wingdings" charset="2"/>
              <a:buChar char=""/>
            </a:pPr>
            <a:r>
              <a:rPr b="0" lang="en-US" sz="2800" spc="-1" strike="noStrike">
                <a:solidFill>
                  <a:srgbClr val="1f497d"/>
                </a:solidFill>
                <a:latin typeface="arial"/>
              </a:rPr>
              <a:t>Cost of satellite images, software and equipment</a:t>
            </a:r>
            <a:endParaRPr b="0" lang="en-US" sz="2800" spc="-1" strike="noStrike">
              <a:latin typeface="Arial"/>
            </a:endParaRPr>
          </a:p>
          <a:p>
            <a:pPr marL="432000" indent="-323640">
              <a:lnSpc>
                <a:spcPct val="100000"/>
              </a:lnSpc>
              <a:spcBef>
                <a:spcPts val="697"/>
              </a:spcBef>
              <a:buClr>
                <a:srgbClr val="000000"/>
              </a:buClr>
              <a:buSzPct val="45000"/>
              <a:buFont typeface="Wingdings" charset="2"/>
              <a:buChar char=""/>
            </a:pPr>
            <a:r>
              <a:rPr b="0" lang="en-US" sz="2800" spc="-1" strike="noStrike">
                <a:solidFill>
                  <a:srgbClr val="1f497d"/>
                </a:solidFill>
                <a:latin typeface="arial"/>
              </a:rPr>
              <a:t>Cloud cover</a:t>
            </a:r>
            <a:endParaRPr b="0" lang="en-US" sz="2800" spc="-1" strike="noStrike">
              <a:latin typeface="Arial"/>
            </a:endParaRPr>
          </a:p>
          <a:p>
            <a:pPr marL="432000" indent="-323640">
              <a:lnSpc>
                <a:spcPct val="100000"/>
              </a:lnSpc>
              <a:spcBef>
                <a:spcPts val="697"/>
              </a:spcBef>
              <a:buClr>
                <a:srgbClr val="000000"/>
              </a:buClr>
              <a:buSzPct val="45000"/>
              <a:buFont typeface="Wingdings" charset="2"/>
              <a:buChar char=""/>
            </a:pPr>
            <a:r>
              <a:rPr b="0" lang="en-US" sz="2800" spc="-1" strike="noStrike">
                <a:solidFill>
                  <a:srgbClr val="1f497d"/>
                </a:solidFill>
                <a:latin typeface="arial"/>
              </a:rPr>
              <a:t>Error in data interpretation</a:t>
            </a:r>
            <a:endParaRPr b="0" lang="en-US" sz="2800" spc="-1" strike="noStrike">
              <a:latin typeface="Arial"/>
            </a:endParaRPr>
          </a:p>
          <a:p>
            <a:pPr marL="432000" indent="-323640">
              <a:lnSpc>
                <a:spcPct val="100000"/>
              </a:lnSpc>
              <a:spcBef>
                <a:spcPts val="697"/>
              </a:spcBef>
              <a:buClr>
                <a:srgbClr val="000000"/>
              </a:buClr>
              <a:buSzPct val="45000"/>
              <a:buFont typeface="Wingdings" charset="2"/>
              <a:buChar char=""/>
            </a:pPr>
            <a:r>
              <a:rPr b="0" lang="en-US" sz="2800" spc="-1" strike="noStrike">
                <a:solidFill>
                  <a:srgbClr val="1f497d"/>
                </a:solidFill>
                <a:latin typeface="arial"/>
              </a:rPr>
              <a:t>Satellite coverage</a:t>
            </a:r>
            <a:endParaRPr b="0" lang="en-US" sz="2800" spc="-1" strike="noStrike">
              <a:latin typeface="Arial"/>
            </a:endParaRPr>
          </a:p>
          <a:p>
            <a:pPr marL="432000" indent="-323640">
              <a:lnSpc>
                <a:spcPct val="100000"/>
              </a:lnSpc>
              <a:spcBef>
                <a:spcPts val="697"/>
              </a:spcBef>
              <a:buClr>
                <a:srgbClr val="000000"/>
              </a:buClr>
              <a:buSzPct val="45000"/>
              <a:buFont typeface="Wingdings" charset="2"/>
              <a:buChar char=""/>
            </a:pPr>
            <a:r>
              <a:rPr b="0" lang="en-US" sz="2800" spc="-1" strike="noStrike">
                <a:solidFill>
                  <a:srgbClr val="1f497d"/>
                </a:solidFill>
                <a:latin typeface="arial"/>
              </a:rPr>
              <a:t>Lack of visible light </a:t>
            </a:r>
            <a:endParaRPr b="0" lang="en-US" sz="2800" spc="-1" strike="noStrike">
              <a:latin typeface="Arial"/>
            </a:endParaRPr>
          </a:p>
          <a:p>
            <a:pPr marL="432000" indent="-323640">
              <a:lnSpc>
                <a:spcPct val="100000"/>
              </a:lnSpc>
              <a:spcBef>
                <a:spcPts val="697"/>
              </a:spcBef>
              <a:buClr>
                <a:srgbClr val="000000"/>
              </a:buClr>
              <a:buSzPct val="45000"/>
              <a:buFont typeface="Wingdings" charset="2"/>
              <a:buChar char=""/>
            </a:pPr>
            <a:r>
              <a:rPr b="0" lang="en-US" sz="2800" spc="-1" strike="noStrike">
                <a:solidFill>
                  <a:srgbClr val="1f497d"/>
                </a:solidFill>
                <a:latin typeface="arial"/>
              </a:rPr>
              <a:t>Large data storage needs </a:t>
            </a:r>
            <a:endParaRPr b="0" lang="en-US" sz="2800" spc="-1" strike="noStrike">
              <a:latin typeface="Arial"/>
            </a:endParaRPr>
          </a:p>
          <a:p>
            <a:pPr marL="432000" indent="-323640">
              <a:lnSpc>
                <a:spcPct val="100000"/>
              </a:lnSpc>
              <a:spcBef>
                <a:spcPts val="697"/>
              </a:spcBef>
              <a:buClr>
                <a:srgbClr val="000000"/>
              </a:buClr>
              <a:buSzPct val="45000"/>
              <a:buFont typeface="Wingdings" charset="2"/>
              <a:buChar char=""/>
            </a:pPr>
            <a:r>
              <a:rPr b="0" lang="en-US" sz="2800" spc="-1" strike="noStrike">
                <a:solidFill>
                  <a:srgbClr val="1f497d"/>
                </a:solidFill>
                <a:latin typeface="arial"/>
              </a:rPr>
              <a:t>Limited historical data</a:t>
            </a:r>
            <a:endParaRPr b="0" lang="en-US" sz="2800" spc="-1" strike="noStrike">
              <a:latin typeface="Arial"/>
            </a:endParaRPr>
          </a:p>
          <a:p>
            <a:pPr marL="432000" indent="-323640">
              <a:lnSpc>
                <a:spcPct val="100000"/>
              </a:lnSpc>
              <a:spcBef>
                <a:spcPts val="697"/>
              </a:spcBef>
              <a:buClr>
                <a:srgbClr val="000000"/>
              </a:buClr>
              <a:buSzPct val="45000"/>
              <a:buFont typeface="Wingdings" charset="2"/>
              <a:buChar char=""/>
            </a:pPr>
            <a:r>
              <a:rPr b="0" lang="en-US" sz="2800" spc="-1" strike="noStrike">
                <a:solidFill>
                  <a:srgbClr val="1f497d"/>
                </a:solidFill>
                <a:latin typeface="arial"/>
              </a:rPr>
              <a:t>Lack of good species data</a:t>
            </a:r>
            <a:endParaRPr b="0" lang="en-US" sz="2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0" y="543960"/>
            <a:ext cx="9143640" cy="609120"/>
          </a:xfrm>
          <a:prstGeom prst="rect">
            <a:avLst/>
          </a:prstGeom>
          <a:noFill/>
          <a:ln>
            <a:noFill/>
          </a:ln>
        </p:spPr>
        <p:style>
          <a:lnRef idx="0"/>
          <a:fillRef idx="0"/>
          <a:effectRef idx="0"/>
          <a:fontRef idx="minor"/>
        </p:style>
        <p:txBody>
          <a:bodyPr lIns="90000" rIns="90000" tIns="45000" bIns="45000"/>
          <a:p>
            <a:pPr>
              <a:lnSpc>
                <a:spcPct val="100000"/>
              </a:lnSpc>
            </a:pPr>
            <a:r>
              <a:rPr b="0" lang="en-US" sz="4400" spc="-1" strike="noStrike">
                <a:solidFill>
                  <a:srgbClr val="000000"/>
                </a:solidFill>
                <a:latin typeface="arial"/>
              </a:rPr>
              <a:t>Population distributions</a:t>
            </a:r>
            <a:endParaRPr b="0" lang="en-US" sz="4400" spc="-1" strike="noStrike">
              <a:latin typeface="Arial"/>
            </a:endParaRPr>
          </a:p>
        </p:txBody>
      </p:sp>
      <p:sp>
        <p:nvSpPr>
          <p:cNvPr id="545" name="CustomShape 2"/>
          <p:cNvSpPr/>
          <p:nvPr/>
        </p:nvSpPr>
        <p:spPr>
          <a:xfrm>
            <a:off x="5273280" y="6324480"/>
            <a:ext cx="3626280" cy="230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900" spc="-1" strike="noStrike">
                <a:solidFill>
                  <a:srgbClr val="000000"/>
                </a:solidFill>
                <a:latin typeface="Calibri"/>
                <a:ea typeface="DejaVu Sans"/>
              </a:rPr>
              <a:t>http://antwrp.gsfc.nasa.gov/apod/image/0011/earthlights2_dmsp_big.jpg</a:t>
            </a:r>
            <a:endParaRPr b="0" lang="en-US" sz="900" spc="-1" strike="noStrike">
              <a:latin typeface="Arial"/>
            </a:endParaRPr>
          </a:p>
        </p:txBody>
      </p:sp>
      <p:pic>
        <p:nvPicPr>
          <p:cNvPr id="546" name="Picture 6" descr=""/>
          <p:cNvPicPr/>
          <p:nvPr/>
        </p:nvPicPr>
        <p:blipFill>
          <a:blip r:embed="rId1"/>
          <a:stretch/>
        </p:blipFill>
        <p:spPr>
          <a:xfrm>
            <a:off x="0" y="1662120"/>
            <a:ext cx="9143640" cy="4571640"/>
          </a:xfrm>
          <a:prstGeom prst="rect">
            <a:avLst/>
          </a:prstGeom>
          <a:ln>
            <a:noFill/>
          </a:ln>
        </p:spPr>
      </p:pic>
      <p:sp>
        <p:nvSpPr>
          <p:cNvPr id="547" name="CustomShape 3"/>
          <p:cNvSpPr/>
          <p:nvPr/>
        </p:nvSpPr>
        <p:spPr>
          <a:xfrm>
            <a:off x="142560" y="6234120"/>
            <a:ext cx="4059000" cy="398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2000" spc="-1" strike="noStrike">
                <a:solidFill>
                  <a:srgbClr val="000000"/>
                </a:solidFill>
                <a:latin typeface="Calibri"/>
                <a:ea typeface="DejaVu Sans"/>
              </a:rPr>
              <a:t>Nighttime lights - November 27, 2000</a:t>
            </a:r>
            <a:endParaRPr b="0" lang="en-US" sz="20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457200" y="783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0000"/>
                </a:solidFill>
                <a:latin typeface="Times new roman"/>
                <a:ea typeface="ＭＳ Ｐゴシック"/>
              </a:rPr>
              <a:t>GPS</a:t>
            </a:r>
            <a:endParaRPr b="0" lang="en-US" sz="3400" spc="-1" strike="noStrike">
              <a:latin typeface="Arial"/>
            </a:endParaRPr>
          </a:p>
        </p:txBody>
      </p:sp>
      <p:pic>
        <p:nvPicPr>
          <p:cNvPr id="340" name="" descr=""/>
          <p:cNvPicPr/>
          <p:nvPr/>
        </p:nvPicPr>
        <p:blipFill>
          <a:blip r:embed="rId1"/>
          <a:stretch/>
        </p:blipFill>
        <p:spPr>
          <a:xfrm>
            <a:off x="2125800" y="1560960"/>
            <a:ext cx="5006520" cy="5166720"/>
          </a:xfrm>
          <a:prstGeom prst="rect">
            <a:avLst/>
          </a:prstGeom>
          <a:ln>
            <a:noFill/>
          </a:ln>
        </p:spPr>
      </p:pic>
      <p:sp>
        <p:nvSpPr>
          <p:cNvPr id="341" name="TextShape 2"/>
          <p:cNvSpPr txBox="1"/>
          <p:nvPr/>
        </p:nvSpPr>
        <p:spPr>
          <a:xfrm>
            <a:off x="5669280" y="5048640"/>
            <a:ext cx="2628360" cy="343440"/>
          </a:xfrm>
          <a:prstGeom prst="rect">
            <a:avLst/>
          </a:prstGeom>
          <a:noFill/>
          <a:ln>
            <a:noFill/>
          </a:ln>
        </p:spPr>
        <p:txBody>
          <a:bodyPr lIns="90000" rIns="90000" tIns="45000" bIns="45000"/>
          <a:p>
            <a:r>
              <a:rPr b="0" lang="en-US" sz="1800" spc="-1" strike="noStrike">
                <a:latin typeface="Times new roman"/>
              </a:rPr>
              <a:t>More </a:t>
            </a:r>
            <a:r>
              <a:rPr b="0" lang="en-US" sz="1800" spc="-1" strike="noStrike">
                <a:latin typeface="Times new roman"/>
              </a:rPr>
              <a:t>satellit</a:t>
            </a:r>
            <a:r>
              <a:rPr b="0" lang="en-US" sz="1800" spc="-1" strike="noStrike">
                <a:latin typeface="Times new roman"/>
              </a:rPr>
              <a:t>es = </a:t>
            </a:r>
            <a:r>
              <a:rPr b="0" lang="en-US" sz="1800" spc="-1" strike="noStrike">
                <a:latin typeface="Times new roman"/>
              </a:rPr>
              <a:t>less </a:t>
            </a:r>
            <a:r>
              <a:rPr b="0" lang="en-US" sz="1800" spc="-1" strike="noStrike">
                <a:latin typeface="Times new roman"/>
              </a:rPr>
              <a:t>error</a:t>
            </a:r>
            <a:endParaRPr b="0" lang="en-US" sz="1800" spc="-1" strike="noStrike">
              <a:latin typeface="Times new roman"/>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457200" y="783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0000"/>
                </a:solidFill>
                <a:latin typeface="Times new roman"/>
                <a:ea typeface="ＭＳ Ｐゴシック"/>
              </a:rPr>
              <a:t>GPS</a:t>
            </a:r>
            <a:endParaRPr b="0" lang="en-US" sz="3400" spc="-1" strike="noStrike">
              <a:latin typeface="Arial"/>
            </a:endParaRPr>
          </a:p>
        </p:txBody>
      </p:sp>
      <p:sp>
        <p:nvSpPr>
          <p:cNvPr id="343" name="TextShape 2"/>
          <p:cNvSpPr txBox="1"/>
          <p:nvPr/>
        </p:nvSpPr>
        <p:spPr>
          <a:xfrm>
            <a:off x="640080" y="1645920"/>
            <a:ext cx="8229600" cy="1327320"/>
          </a:xfrm>
          <a:prstGeom prst="rect">
            <a:avLst/>
          </a:prstGeom>
          <a:noFill/>
          <a:ln>
            <a:noFill/>
          </a:ln>
        </p:spPr>
        <p:txBody>
          <a:bodyPr lIns="90000" rIns="90000" tIns="45000" bIns="45000"/>
          <a:p>
            <a:r>
              <a:rPr b="0" lang="en-US" sz="2200" spc="-1" strike="noStrike">
                <a:latin typeface="Times new roman"/>
              </a:rPr>
              <a:t>Can be used to directly generate vector data</a:t>
            </a:r>
            <a:endParaRPr b="0" lang="en-US" sz="2200" spc="-1" strike="noStrike">
              <a:latin typeface="Times new roman"/>
            </a:endParaRPr>
          </a:p>
          <a:p>
            <a:r>
              <a:rPr b="0" lang="en-US" sz="2200" spc="-1" strike="noStrike">
                <a:latin typeface="Times new roman"/>
              </a:rPr>
              <a:t>	</a:t>
            </a:r>
            <a:r>
              <a:rPr b="0" lang="en-US" sz="2200" spc="-1" strike="noStrike">
                <a:latin typeface="Times new roman"/>
              </a:rPr>
              <a:t>- Point data (long, lat)</a:t>
            </a:r>
            <a:endParaRPr b="0" lang="en-US" sz="2200" spc="-1" strike="noStrike">
              <a:latin typeface="Times new roman"/>
            </a:endParaRPr>
          </a:p>
          <a:p>
            <a:r>
              <a:rPr b="0" lang="en-US" sz="2200" spc="-1" strike="noStrike">
                <a:latin typeface="Times new roman"/>
              </a:rPr>
              <a:t>	</a:t>
            </a:r>
            <a:r>
              <a:rPr b="0" lang="en-US" sz="2200" spc="-1" strike="noStrike">
                <a:latin typeface="Times new roman"/>
              </a:rPr>
              <a:t>- Tracks can be used to create lines (roads/rivers) and polygons </a:t>
            </a:r>
            <a:r>
              <a:rPr b="0" lang="en-US" sz="2200" spc="-1" strike="noStrike">
                <a:latin typeface="Times new roman"/>
              </a:rPr>
              <a:t>	</a:t>
            </a:r>
            <a:r>
              <a:rPr b="0" lang="en-US" sz="2200" spc="-1" strike="noStrike">
                <a:latin typeface="Times new roman"/>
              </a:rPr>
              <a:t>	</a:t>
            </a:r>
            <a:r>
              <a:rPr b="0" lang="en-US" sz="2200" spc="-1" strike="noStrike">
                <a:latin typeface="Times new roman"/>
              </a:rPr>
              <a:t>	</a:t>
            </a:r>
            <a:r>
              <a:rPr b="0" lang="en-US" sz="2200" spc="-1" strike="noStrike">
                <a:latin typeface="Times new roman"/>
              </a:rPr>
              <a:t>(buildings, fields, forests)</a:t>
            </a:r>
            <a:endParaRPr b="0" lang="en-US" sz="2200" spc="-1" strike="noStrike">
              <a:latin typeface="Times new roman"/>
            </a:endParaRPr>
          </a:p>
        </p:txBody>
      </p:sp>
      <p:pic>
        <p:nvPicPr>
          <p:cNvPr id="344" name="" descr=""/>
          <p:cNvPicPr/>
          <p:nvPr/>
        </p:nvPicPr>
        <p:blipFill>
          <a:blip r:embed="rId1"/>
          <a:stretch/>
        </p:blipFill>
        <p:spPr>
          <a:xfrm>
            <a:off x="4663440" y="2651760"/>
            <a:ext cx="4114800" cy="4114800"/>
          </a:xfrm>
          <a:prstGeom prst="rect">
            <a:avLst/>
          </a:prstGeom>
          <a:ln>
            <a:noFill/>
          </a:ln>
        </p:spPr>
      </p:pic>
      <p:sp>
        <p:nvSpPr>
          <p:cNvPr id="345" name="Line 3"/>
          <p:cNvSpPr/>
          <p:nvPr/>
        </p:nvSpPr>
        <p:spPr>
          <a:xfrm flipV="1">
            <a:off x="6126480" y="2834640"/>
            <a:ext cx="640080" cy="365760"/>
          </a:xfrm>
          <a:prstGeom prst="line">
            <a:avLst/>
          </a:prstGeom>
          <a:ln>
            <a:solidFill>
              <a:srgbClr val="000000"/>
            </a:solidFill>
          </a:ln>
        </p:spPr>
        <p:style>
          <a:lnRef idx="0"/>
          <a:fillRef idx="0"/>
          <a:effectRef idx="0"/>
          <a:fontRef idx="minor"/>
        </p:style>
      </p:sp>
      <p:sp>
        <p:nvSpPr>
          <p:cNvPr id="346" name="Line 4"/>
          <p:cNvSpPr/>
          <p:nvPr/>
        </p:nvSpPr>
        <p:spPr>
          <a:xfrm flipH="1">
            <a:off x="5577840" y="3200400"/>
            <a:ext cx="548640" cy="457200"/>
          </a:xfrm>
          <a:prstGeom prst="line">
            <a:avLst/>
          </a:prstGeom>
          <a:ln>
            <a:solidFill>
              <a:srgbClr val="000000"/>
            </a:solidFill>
          </a:ln>
        </p:spPr>
        <p:style>
          <a:lnRef idx="0"/>
          <a:fillRef idx="0"/>
          <a:effectRef idx="0"/>
          <a:fontRef idx="minor"/>
        </p:style>
      </p:sp>
      <p:sp>
        <p:nvSpPr>
          <p:cNvPr id="347" name="Line 5"/>
          <p:cNvSpPr/>
          <p:nvPr/>
        </p:nvSpPr>
        <p:spPr>
          <a:xfrm>
            <a:off x="5577840" y="3657600"/>
            <a:ext cx="91440" cy="365760"/>
          </a:xfrm>
          <a:prstGeom prst="line">
            <a:avLst/>
          </a:prstGeom>
          <a:ln>
            <a:solidFill>
              <a:srgbClr val="000000"/>
            </a:solidFill>
          </a:ln>
        </p:spPr>
        <p:style>
          <a:lnRef idx="0"/>
          <a:fillRef idx="0"/>
          <a:effectRef idx="0"/>
          <a:fontRef idx="minor"/>
        </p:style>
      </p:sp>
      <p:sp>
        <p:nvSpPr>
          <p:cNvPr id="348" name="Line 6"/>
          <p:cNvSpPr/>
          <p:nvPr/>
        </p:nvSpPr>
        <p:spPr>
          <a:xfrm>
            <a:off x="5669280" y="4023360"/>
            <a:ext cx="274320" cy="274320"/>
          </a:xfrm>
          <a:prstGeom prst="line">
            <a:avLst/>
          </a:prstGeom>
          <a:ln>
            <a:solidFill>
              <a:srgbClr val="000000"/>
            </a:solidFill>
          </a:ln>
        </p:spPr>
        <p:style>
          <a:lnRef idx="0"/>
          <a:fillRef idx="0"/>
          <a:effectRef idx="0"/>
          <a:fontRef idx="minor"/>
        </p:style>
      </p:sp>
      <p:pic>
        <p:nvPicPr>
          <p:cNvPr id="349" name="" descr=""/>
          <p:cNvPicPr/>
          <p:nvPr/>
        </p:nvPicPr>
        <p:blipFill>
          <a:blip r:embed="rId2"/>
          <a:stretch/>
        </p:blipFill>
        <p:spPr>
          <a:xfrm>
            <a:off x="6217920" y="2834640"/>
            <a:ext cx="182880" cy="365760"/>
          </a:xfrm>
          <a:prstGeom prst="rect">
            <a:avLst/>
          </a:prstGeom>
          <a:ln>
            <a:noFill/>
          </a:ln>
        </p:spPr>
      </p:pic>
      <p:pic>
        <p:nvPicPr>
          <p:cNvPr id="350" name="" descr=""/>
          <p:cNvPicPr/>
          <p:nvPr/>
        </p:nvPicPr>
        <p:blipFill>
          <a:blip r:embed="rId3"/>
          <a:stretch/>
        </p:blipFill>
        <p:spPr>
          <a:xfrm>
            <a:off x="5486400" y="3474720"/>
            <a:ext cx="182880" cy="365760"/>
          </a:xfrm>
          <a:prstGeom prst="rect">
            <a:avLst/>
          </a:prstGeom>
          <a:ln>
            <a:noFill/>
          </a:ln>
        </p:spPr>
      </p:pic>
      <p:pic>
        <p:nvPicPr>
          <p:cNvPr id="351" name="" descr=""/>
          <p:cNvPicPr/>
          <p:nvPr/>
        </p:nvPicPr>
        <p:blipFill>
          <a:blip r:embed="rId4"/>
          <a:stretch/>
        </p:blipFill>
        <p:spPr>
          <a:xfrm>
            <a:off x="5577840" y="3840480"/>
            <a:ext cx="182880" cy="365760"/>
          </a:xfrm>
          <a:prstGeom prst="rect">
            <a:avLst/>
          </a:prstGeom>
          <a:ln>
            <a:noFill/>
          </a:ln>
        </p:spPr>
      </p:pic>
      <p:pic>
        <p:nvPicPr>
          <p:cNvPr id="352" name="" descr=""/>
          <p:cNvPicPr/>
          <p:nvPr/>
        </p:nvPicPr>
        <p:blipFill>
          <a:blip r:embed="rId5"/>
          <a:stretch/>
        </p:blipFill>
        <p:spPr>
          <a:xfrm>
            <a:off x="7406640" y="6309360"/>
            <a:ext cx="182880" cy="365760"/>
          </a:xfrm>
          <a:prstGeom prst="rect">
            <a:avLst/>
          </a:prstGeom>
          <a:ln>
            <a:noFill/>
          </a:ln>
        </p:spPr>
      </p:pic>
      <p:sp>
        <p:nvSpPr>
          <p:cNvPr id="353" name="Line 7"/>
          <p:cNvSpPr/>
          <p:nvPr/>
        </p:nvSpPr>
        <p:spPr>
          <a:xfrm>
            <a:off x="5943600" y="4297680"/>
            <a:ext cx="365760" cy="822960"/>
          </a:xfrm>
          <a:prstGeom prst="line">
            <a:avLst/>
          </a:prstGeom>
          <a:ln>
            <a:solidFill>
              <a:srgbClr val="000000"/>
            </a:solidFill>
          </a:ln>
        </p:spPr>
        <p:style>
          <a:lnRef idx="0"/>
          <a:fillRef idx="0"/>
          <a:effectRef idx="0"/>
          <a:fontRef idx="minor"/>
        </p:style>
      </p:sp>
      <p:sp>
        <p:nvSpPr>
          <p:cNvPr id="354" name="Line 8"/>
          <p:cNvSpPr/>
          <p:nvPr/>
        </p:nvSpPr>
        <p:spPr>
          <a:xfrm>
            <a:off x="6309360" y="5120640"/>
            <a:ext cx="457200" cy="731520"/>
          </a:xfrm>
          <a:prstGeom prst="line">
            <a:avLst/>
          </a:prstGeom>
          <a:ln>
            <a:solidFill>
              <a:srgbClr val="000000"/>
            </a:solidFill>
          </a:ln>
        </p:spPr>
        <p:style>
          <a:lnRef idx="0"/>
          <a:fillRef idx="0"/>
          <a:effectRef idx="0"/>
          <a:fontRef idx="minor"/>
        </p:style>
      </p:sp>
      <p:pic>
        <p:nvPicPr>
          <p:cNvPr id="355" name="" descr=""/>
          <p:cNvPicPr/>
          <p:nvPr/>
        </p:nvPicPr>
        <p:blipFill>
          <a:blip r:embed="rId6"/>
          <a:stretch/>
        </p:blipFill>
        <p:spPr>
          <a:xfrm>
            <a:off x="5852160" y="4206240"/>
            <a:ext cx="182880" cy="365760"/>
          </a:xfrm>
          <a:prstGeom prst="rect">
            <a:avLst/>
          </a:prstGeom>
          <a:ln>
            <a:noFill/>
          </a:ln>
        </p:spPr>
      </p:pic>
      <p:pic>
        <p:nvPicPr>
          <p:cNvPr id="356" name="" descr=""/>
          <p:cNvPicPr/>
          <p:nvPr/>
        </p:nvPicPr>
        <p:blipFill>
          <a:blip r:embed="rId7"/>
          <a:stretch/>
        </p:blipFill>
        <p:spPr>
          <a:xfrm>
            <a:off x="6217920" y="4937760"/>
            <a:ext cx="182880" cy="365760"/>
          </a:xfrm>
          <a:prstGeom prst="rect">
            <a:avLst/>
          </a:prstGeom>
          <a:ln>
            <a:noFill/>
          </a:ln>
        </p:spPr>
      </p:pic>
      <p:sp>
        <p:nvSpPr>
          <p:cNvPr id="357" name="Line 9"/>
          <p:cNvSpPr/>
          <p:nvPr/>
        </p:nvSpPr>
        <p:spPr>
          <a:xfrm>
            <a:off x="6766560" y="5852160"/>
            <a:ext cx="274320" cy="731520"/>
          </a:xfrm>
          <a:prstGeom prst="line">
            <a:avLst/>
          </a:prstGeom>
          <a:ln>
            <a:solidFill>
              <a:srgbClr val="000000"/>
            </a:solidFill>
          </a:ln>
        </p:spPr>
        <p:style>
          <a:lnRef idx="0"/>
          <a:fillRef idx="0"/>
          <a:effectRef idx="0"/>
          <a:fontRef idx="minor"/>
        </p:style>
      </p:sp>
      <p:sp>
        <p:nvSpPr>
          <p:cNvPr id="358" name="Line 10"/>
          <p:cNvSpPr/>
          <p:nvPr/>
        </p:nvSpPr>
        <p:spPr>
          <a:xfrm flipH="1">
            <a:off x="7040880" y="6583680"/>
            <a:ext cx="457200" cy="0"/>
          </a:xfrm>
          <a:prstGeom prst="line">
            <a:avLst/>
          </a:prstGeom>
          <a:ln>
            <a:solidFill>
              <a:srgbClr val="000000"/>
            </a:solidFill>
          </a:ln>
        </p:spPr>
        <p:style>
          <a:lnRef idx="0"/>
          <a:fillRef idx="0"/>
          <a:effectRef idx="0"/>
          <a:fontRef idx="minor"/>
        </p:style>
      </p:sp>
      <p:pic>
        <p:nvPicPr>
          <p:cNvPr id="359" name="" descr=""/>
          <p:cNvPicPr/>
          <p:nvPr/>
        </p:nvPicPr>
        <p:blipFill>
          <a:blip r:embed="rId8"/>
          <a:stretch/>
        </p:blipFill>
        <p:spPr>
          <a:xfrm>
            <a:off x="6675120" y="5669280"/>
            <a:ext cx="182880" cy="365760"/>
          </a:xfrm>
          <a:prstGeom prst="rect">
            <a:avLst/>
          </a:prstGeom>
          <a:ln>
            <a:noFill/>
          </a:ln>
        </p:spPr>
      </p:pic>
      <p:pic>
        <p:nvPicPr>
          <p:cNvPr id="360" name="" descr=""/>
          <p:cNvPicPr/>
          <p:nvPr/>
        </p:nvPicPr>
        <p:blipFill>
          <a:blip r:embed="rId9"/>
          <a:stretch/>
        </p:blipFill>
        <p:spPr>
          <a:xfrm>
            <a:off x="6949440" y="6400800"/>
            <a:ext cx="182880" cy="365760"/>
          </a:xfrm>
          <a:prstGeom prst="rect">
            <a:avLst/>
          </a:prstGeom>
          <a:ln>
            <a:noFill/>
          </a:ln>
        </p:spPr>
      </p:pic>
      <p:sp>
        <p:nvSpPr>
          <p:cNvPr id="361" name="Line 11"/>
          <p:cNvSpPr/>
          <p:nvPr/>
        </p:nvSpPr>
        <p:spPr>
          <a:xfrm>
            <a:off x="5943600" y="4297680"/>
            <a:ext cx="1188720" cy="0"/>
          </a:xfrm>
          <a:prstGeom prst="line">
            <a:avLst/>
          </a:prstGeom>
          <a:ln>
            <a:solidFill>
              <a:srgbClr val="000000"/>
            </a:solidFill>
          </a:ln>
        </p:spPr>
        <p:style>
          <a:lnRef idx="0"/>
          <a:fillRef idx="0"/>
          <a:effectRef idx="0"/>
          <a:fontRef idx="minor"/>
        </p:style>
      </p:sp>
      <p:sp>
        <p:nvSpPr>
          <p:cNvPr id="362" name="Line 12"/>
          <p:cNvSpPr/>
          <p:nvPr/>
        </p:nvSpPr>
        <p:spPr>
          <a:xfrm flipV="1">
            <a:off x="7132320" y="4297680"/>
            <a:ext cx="0" cy="548640"/>
          </a:xfrm>
          <a:prstGeom prst="line">
            <a:avLst/>
          </a:prstGeom>
          <a:ln>
            <a:solidFill>
              <a:srgbClr val="000000"/>
            </a:solidFill>
          </a:ln>
        </p:spPr>
        <p:style>
          <a:lnRef idx="0"/>
          <a:fillRef idx="0"/>
          <a:effectRef idx="0"/>
          <a:fontRef idx="minor"/>
        </p:style>
      </p:sp>
      <p:sp>
        <p:nvSpPr>
          <p:cNvPr id="363" name="Line 13"/>
          <p:cNvSpPr/>
          <p:nvPr/>
        </p:nvSpPr>
        <p:spPr>
          <a:xfrm>
            <a:off x="6766560" y="4846320"/>
            <a:ext cx="365760" cy="0"/>
          </a:xfrm>
          <a:prstGeom prst="line">
            <a:avLst/>
          </a:prstGeom>
          <a:ln>
            <a:solidFill>
              <a:srgbClr val="000000"/>
            </a:solidFill>
          </a:ln>
        </p:spPr>
        <p:style>
          <a:lnRef idx="0"/>
          <a:fillRef idx="0"/>
          <a:effectRef idx="0"/>
          <a:fontRef idx="minor"/>
        </p:style>
      </p:sp>
      <p:sp>
        <p:nvSpPr>
          <p:cNvPr id="364" name="Line 14"/>
          <p:cNvSpPr/>
          <p:nvPr/>
        </p:nvSpPr>
        <p:spPr>
          <a:xfrm>
            <a:off x="6766560" y="4846320"/>
            <a:ext cx="0" cy="1097280"/>
          </a:xfrm>
          <a:prstGeom prst="line">
            <a:avLst/>
          </a:prstGeom>
          <a:ln>
            <a:solidFill>
              <a:srgbClr val="000000"/>
            </a:solidFill>
          </a:ln>
        </p:spPr>
        <p:style>
          <a:lnRef idx="0"/>
          <a:fillRef idx="0"/>
          <a:effectRef idx="0"/>
          <a:fontRef idx="minor"/>
        </p:style>
      </p:sp>
      <p:pic>
        <p:nvPicPr>
          <p:cNvPr id="365" name="" descr=""/>
          <p:cNvPicPr/>
          <p:nvPr/>
        </p:nvPicPr>
        <p:blipFill>
          <a:blip r:embed="rId10"/>
          <a:stretch/>
        </p:blipFill>
        <p:spPr>
          <a:xfrm>
            <a:off x="7040880" y="4023360"/>
            <a:ext cx="182880" cy="365760"/>
          </a:xfrm>
          <a:prstGeom prst="rect">
            <a:avLst/>
          </a:prstGeom>
          <a:ln>
            <a:noFill/>
          </a:ln>
        </p:spPr>
      </p:pic>
      <p:pic>
        <p:nvPicPr>
          <p:cNvPr id="366" name="" descr=""/>
          <p:cNvPicPr/>
          <p:nvPr/>
        </p:nvPicPr>
        <p:blipFill>
          <a:blip r:embed="rId11"/>
          <a:stretch/>
        </p:blipFill>
        <p:spPr>
          <a:xfrm>
            <a:off x="7040880" y="4663440"/>
            <a:ext cx="182880" cy="365760"/>
          </a:xfrm>
          <a:prstGeom prst="rect">
            <a:avLst/>
          </a:prstGeom>
          <a:ln>
            <a:noFill/>
          </a:ln>
        </p:spPr>
      </p:pic>
      <p:pic>
        <p:nvPicPr>
          <p:cNvPr id="367" name="" descr=""/>
          <p:cNvPicPr/>
          <p:nvPr/>
        </p:nvPicPr>
        <p:blipFill>
          <a:blip r:embed="rId12"/>
          <a:stretch/>
        </p:blipFill>
        <p:spPr>
          <a:xfrm>
            <a:off x="6675120" y="4572000"/>
            <a:ext cx="182880" cy="3657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457200" y="783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0000"/>
                </a:solidFill>
                <a:latin typeface="Times new roman"/>
                <a:ea typeface="ＭＳ Ｐゴシック"/>
              </a:rPr>
              <a:t>Remote Sensing</a:t>
            </a:r>
            <a:endParaRPr b="0" lang="en-US" sz="3400" spc="-1" strike="noStrike">
              <a:latin typeface="Arial"/>
            </a:endParaRPr>
          </a:p>
        </p:txBody>
      </p:sp>
      <p:pic>
        <p:nvPicPr>
          <p:cNvPr id="369" name="" descr=""/>
          <p:cNvPicPr/>
          <p:nvPr/>
        </p:nvPicPr>
        <p:blipFill>
          <a:blip r:embed="rId1"/>
          <a:stretch/>
        </p:blipFill>
        <p:spPr>
          <a:xfrm>
            <a:off x="640080" y="2377440"/>
            <a:ext cx="3124080" cy="2324160"/>
          </a:xfrm>
          <a:prstGeom prst="rect">
            <a:avLst/>
          </a:prstGeom>
          <a:ln>
            <a:noFill/>
          </a:ln>
        </p:spPr>
      </p:pic>
      <p:sp>
        <p:nvSpPr>
          <p:cNvPr id="370" name="TextShape 2"/>
          <p:cNvSpPr txBox="1"/>
          <p:nvPr/>
        </p:nvSpPr>
        <p:spPr>
          <a:xfrm>
            <a:off x="447120" y="1598040"/>
            <a:ext cx="6045120" cy="596520"/>
          </a:xfrm>
          <a:prstGeom prst="rect">
            <a:avLst/>
          </a:prstGeom>
          <a:noFill/>
          <a:ln>
            <a:noFill/>
          </a:ln>
        </p:spPr>
        <p:txBody>
          <a:bodyPr lIns="90000" rIns="90000" tIns="45000" bIns="45000"/>
          <a:p>
            <a:r>
              <a:rPr b="0" lang="en-US" sz="1800" spc="-1" strike="noStrike">
                <a:latin typeface="Times new roman"/>
              </a:rPr>
              <a:t>Besides balloons and kites, pigeons were used to carry cameras </a:t>
            </a:r>
            <a:endParaRPr b="0" lang="en-US" sz="1800" spc="-1" strike="noStrike">
              <a:latin typeface="Arial"/>
            </a:endParaRPr>
          </a:p>
          <a:p>
            <a:r>
              <a:rPr b="0" lang="en-US" sz="1800" spc="-1" strike="noStrike">
                <a:latin typeface="Times new roman"/>
              </a:rPr>
              <a:t>and could be trained to fly over targets</a:t>
            </a:r>
            <a:endParaRPr b="0" lang="en-US" sz="1800" spc="-1" strike="noStrike">
              <a:latin typeface="Arial"/>
            </a:endParaRPr>
          </a:p>
        </p:txBody>
      </p:sp>
      <p:sp>
        <p:nvSpPr>
          <p:cNvPr id="371" name="TextShape 3"/>
          <p:cNvSpPr txBox="1"/>
          <p:nvPr/>
        </p:nvSpPr>
        <p:spPr>
          <a:xfrm>
            <a:off x="548640" y="4798440"/>
            <a:ext cx="2209320" cy="596520"/>
          </a:xfrm>
          <a:prstGeom prst="rect">
            <a:avLst/>
          </a:prstGeom>
          <a:noFill/>
          <a:ln>
            <a:noFill/>
          </a:ln>
        </p:spPr>
        <p:txBody>
          <a:bodyPr lIns="90000" rIns="90000" tIns="45000" bIns="45000"/>
          <a:p>
            <a:r>
              <a:rPr b="0" lang="en-US" sz="1800" spc="-1" strike="noStrike">
                <a:latin typeface="Times new roman"/>
              </a:rPr>
              <a:t>German scientist</a:t>
            </a:r>
            <a:endParaRPr b="0" lang="en-US" sz="1800" spc="-1" strike="noStrike">
              <a:latin typeface="Arial"/>
            </a:endParaRPr>
          </a:p>
          <a:p>
            <a:r>
              <a:rPr b="0" lang="en-US" sz="1800" spc="-1" strike="noStrike">
                <a:latin typeface="Times new roman"/>
              </a:rPr>
              <a:t>Dr. Julius Neubronner</a:t>
            </a:r>
            <a:endParaRPr b="0" lang="en-US" sz="1800" spc="-1" strike="noStrike">
              <a:latin typeface="Arial"/>
            </a:endParaRPr>
          </a:p>
        </p:txBody>
      </p:sp>
      <p:pic>
        <p:nvPicPr>
          <p:cNvPr id="372" name="" descr=""/>
          <p:cNvPicPr/>
          <p:nvPr/>
        </p:nvPicPr>
        <p:blipFill>
          <a:blip r:embed="rId2"/>
          <a:stretch/>
        </p:blipFill>
        <p:spPr>
          <a:xfrm>
            <a:off x="3931920" y="2467800"/>
            <a:ext cx="5180760" cy="21956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457200" y="783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0000"/>
                </a:solidFill>
                <a:latin typeface="Times new roman"/>
                <a:ea typeface="ＭＳ Ｐゴシック"/>
              </a:rPr>
              <a:t>R</a:t>
            </a:r>
            <a:r>
              <a:rPr b="0" lang="en-US" sz="3400" spc="-1" strike="noStrike">
                <a:solidFill>
                  <a:srgbClr val="000000"/>
                </a:solidFill>
                <a:latin typeface="Times new roman"/>
                <a:ea typeface="ＭＳ Ｐゴシック"/>
              </a:rPr>
              <a:t>e</a:t>
            </a:r>
            <a:r>
              <a:rPr b="0" lang="en-US" sz="3400" spc="-1" strike="noStrike">
                <a:solidFill>
                  <a:srgbClr val="000000"/>
                </a:solidFill>
                <a:latin typeface="Times new roman"/>
                <a:ea typeface="ＭＳ Ｐゴシック"/>
              </a:rPr>
              <a:t>m</a:t>
            </a:r>
            <a:r>
              <a:rPr b="0" lang="en-US" sz="3400" spc="-1" strike="noStrike">
                <a:solidFill>
                  <a:srgbClr val="000000"/>
                </a:solidFill>
                <a:latin typeface="Times new roman"/>
                <a:ea typeface="ＭＳ Ｐゴシック"/>
              </a:rPr>
              <a:t>o</a:t>
            </a:r>
            <a:r>
              <a:rPr b="0" lang="en-US" sz="3400" spc="-1" strike="noStrike">
                <a:solidFill>
                  <a:srgbClr val="000000"/>
                </a:solidFill>
                <a:latin typeface="Times new roman"/>
                <a:ea typeface="ＭＳ Ｐゴシック"/>
              </a:rPr>
              <a:t>t</a:t>
            </a:r>
            <a:r>
              <a:rPr b="0" lang="en-US" sz="3400" spc="-1" strike="noStrike">
                <a:solidFill>
                  <a:srgbClr val="000000"/>
                </a:solidFill>
                <a:latin typeface="Times new roman"/>
                <a:ea typeface="ＭＳ Ｐゴシック"/>
              </a:rPr>
              <a:t>e</a:t>
            </a:r>
            <a:r>
              <a:rPr b="0" lang="en-US" sz="3400" spc="-1" strike="noStrike">
                <a:solidFill>
                  <a:srgbClr val="000000"/>
                </a:solidFill>
                <a:latin typeface="Times new roman"/>
                <a:ea typeface="ＭＳ Ｐゴシック"/>
              </a:rPr>
              <a:t> </a:t>
            </a:r>
            <a:r>
              <a:rPr b="0" lang="en-US" sz="3400" spc="-1" strike="noStrike">
                <a:solidFill>
                  <a:srgbClr val="000000"/>
                </a:solidFill>
                <a:latin typeface="Times new roman"/>
                <a:ea typeface="ＭＳ Ｐゴシック"/>
              </a:rPr>
              <a:t>S</a:t>
            </a:r>
            <a:r>
              <a:rPr b="0" lang="en-US" sz="3400" spc="-1" strike="noStrike">
                <a:solidFill>
                  <a:srgbClr val="000000"/>
                </a:solidFill>
                <a:latin typeface="Times new roman"/>
                <a:ea typeface="ＭＳ Ｐゴシック"/>
              </a:rPr>
              <a:t>e</a:t>
            </a:r>
            <a:r>
              <a:rPr b="0" lang="en-US" sz="3400" spc="-1" strike="noStrike">
                <a:solidFill>
                  <a:srgbClr val="000000"/>
                </a:solidFill>
                <a:latin typeface="Times new roman"/>
                <a:ea typeface="ＭＳ Ｐゴシック"/>
              </a:rPr>
              <a:t>n</a:t>
            </a:r>
            <a:r>
              <a:rPr b="0" lang="en-US" sz="3400" spc="-1" strike="noStrike">
                <a:solidFill>
                  <a:srgbClr val="000000"/>
                </a:solidFill>
                <a:latin typeface="Times new roman"/>
                <a:ea typeface="ＭＳ Ｐゴシック"/>
              </a:rPr>
              <a:t>s</a:t>
            </a:r>
            <a:r>
              <a:rPr b="0" lang="en-US" sz="3400" spc="-1" strike="noStrike">
                <a:solidFill>
                  <a:srgbClr val="000000"/>
                </a:solidFill>
                <a:latin typeface="Times new roman"/>
                <a:ea typeface="ＭＳ Ｐゴシック"/>
              </a:rPr>
              <a:t>i</a:t>
            </a:r>
            <a:r>
              <a:rPr b="0" lang="en-US" sz="3400" spc="-1" strike="noStrike">
                <a:solidFill>
                  <a:srgbClr val="000000"/>
                </a:solidFill>
                <a:latin typeface="Times new roman"/>
                <a:ea typeface="ＭＳ Ｐゴシック"/>
              </a:rPr>
              <a:t>n</a:t>
            </a:r>
            <a:r>
              <a:rPr b="0" lang="en-US" sz="3400" spc="-1" strike="noStrike">
                <a:solidFill>
                  <a:srgbClr val="000000"/>
                </a:solidFill>
                <a:latin typeface="Times new roman"/>
                <a:ea typeface="ＭＳ Ｐゴシック"/>
              </a:rPr>
              <a:t>g</a:t>
            </a:r>
            <a:endParaRPr b="0" lang="en-US" sz="3400" spc="-1" strike="noStrike">
              <a:latin typeface="Arial"/>
            </a:endParaRPr>
          </a:p>
        </p:txBody>
      </p:sp>
      <p:pic>
        <p:nvPicPr>
          <p:cNvPr id="374" name="Picture 5" descr=""/>
          <p:cNvPicPr/>
          <p:nvPr/>
        </p:nvPicPr>
        <p:blipFill>
          <a:blip r:embed="rId1"/>
          <a:stretch/>
        </p:blipFill>
        <p:spPr>
          <a:xfrm>
            <a:off x="365760" y="1798200"/>
            <a:ext cx="3931920" cy="2865240"/>
          </a:xfrm>
          <a:prstGeom prst="rect">
            <a:avLst/>
          </a:prstGeom>
          <a:ln w="9360">
            <a:solidFill>
              <a:schemeClr val="tx1"/>
            </a:solidFill>
            <a:miter/>
          </a:ln>
        </p:spPr>
      </p:pic>
      <p:sp>
        <p:nvSpPr>
          <p:cNvPr id="375" name="TextShape 2"/>
          <p:cNvSpPr txBox="1"/>
          <p:nvPr/>
        </p:nvSpPr>
        <p:spPr>
          <a:xfrm>
            <a:off x="731520" y="4777200"/>
            <a:ext cx="3419280" cy="343440"/>
          </a:xfrm>
          <a:prstGeom prst="rect">
            <a:avLst/>
          </a:prstGeom>
          <a:noFill/>
          <a:ln>
            <a:noFill/>
          </a:ln>
        </p:spPr>
        <p:txBody>
          <a:bodyPr lIns="90000" rIns="90000" tIns="45000" bIns="45000"/>
          <a:p>
            <a:r>
              <a:rPr b="0" lang="en-US" sz="1800" spc="-1" strike="noStrike">
                <a:latin typeface="Times new roman"/>
              </a:rPr>
              <a:t>CIA’s declassified Corona Program</a:t>
            </a:r>
            <a:endParaRPr b="0" lang="en-US" sz="1800" spc="-1" strike="noStrike">
              <a:latin typeface="Arial"/>
            </a:endParaRPr>
          </a:p>
        </p:txBody>
      </p:sp>
      <p:pic>
        <p:nvPicPr>
          <p:cNvPr id="376" name="" descr=""/>
          <p:cNvPicPr/>
          <p:nvPr/>
        </p:nvPicPr>
        <p:blipFill>
          <a:blip r:embed="rId2"/>
          <a:stretch/>
        </p:blipFill>
        <p:spPr>
          <a:xfrm>
            <a:off x="6492240" y="2011680"/>
            <a:ext cx="901080" cy="718560"/>
          </a:xfrm>
          <a:prstGeom prst="rect">
            <a:avLst/>
          </a:prstGeom>
          <a:ln>
            <a:noFill/>
          </a:ln>
        </p:spPr>
      </p:pic>
      <p:pic>
        <p:nvPicPr>
          <p:cNvPr id="377" name="" descr=""/>
          <p:cNvPicPr/>
          <p:nvPr/>
        </p:nvPicPr>
        <p:blipFill>
          <a:blip r:embed="rId3"/>
          <a:stretch/>
        </p:blipFill>
        <p:spPr>
          <a:xfrm>
            <a:off x="4937760" y="4149000"/>
            <a:ext cx="3467520" cy="2251800"/>
          </a:xfrm>
          <a:prstGeom prst="rect">
            <a:avLst/>
          </a:prstGeom>
          <a:ln>
            <a:noFill/>
          </a:ln>
        </p:spPr>
      </p:pic>
      <p:sp>
        <p:nvSpPr>
          <p:cNvPr id="378" name="Line 3"/>
          <p:cNvSpPr/>
          <p:nvPr/>
        </p:nvSpPr>
        <p:spPr>
          <a:xfrm flipH="1">
            <a:off x="4937760" y="2377440"/>
            <a:ext cx="1645920" cy="1771560"/>
          </a:xfrm>
          <a:prstGeom prst="line">
            <a:avLst/>
          </a:prstGeom>
          <a:ln>
            <a:solidFill>
              <a:srgbClr val="000000"/>
            </a:solidFill>
          </a:ln>
        </p:spPr>
        <p:style>
          <a:lnRef idx="0"/>
          <a:fillRef idx="0"/>
          <a:effectRef idx="0"/>
          <a:fontRef idx="minor"/>
        </p:style>
      </p:sp>
      <p:sp>
        <p:nvSpPr>
          <p:cNvPr id="379" name="Line 4"/>
          <p:cNvSpPr/>
          <p:nvPr/>
        </p:nvSpPr>
        <p:spPr>
          <a:xfrm>
            <a:off x="7223760" y="2730240"/>
            <a:ext cx="1181520" cy="1418760"/>
          </a:xfrm>
          <a:prstGeom prst="line">
            <a:avLst/>
          </a:prstGeom>
          <a:ln>
            <a:solidFill>
              <a:srgbClr val="000000"/>
            </a:solidFill>
          </a:ln>
        </p:spPr>
        <p:style>
          <a:lnRef idx="0"/>
          <a:fillRef idx="0"/>
          <a:effectRef idx="0"/>
          <a:fontRef idx="minor"/>
        </p:style>
      </p:sp>
      <p:sp>
        <p:nvSpPr>
          <p:cNvPr id="380" name="TextShape 5"/>
          <p:cNvSpPr txBox="1"/>
          <p:nvPr/>
        </p:nvSpPr>
        <p:spPr>
          <a:xfrm>
            <a:off x="5303520" y="6420240"/>
            <a:ext cx="2637360" cy="343440"/>
          </a:xfrm>
          <a:prstGeom prst="rect">
            <a:avLst/>
          </a:prstGeom>
          <a:noFill/>
          <a:ln>
            <a:noFill/>
          </a:ln>
        </p:spPr>
        <p:txBody>
          <a:bodyPr lIns="90000" rIns="90000" tIns="45000" bIns="45000"/>
          <a:p>
            <a:r>
              <a:rPr b="0" lang="en-US" sz="1800" spc="-1" strike="noStrike">
                <a:latin typeface="Times new roman"/>
              </a:rPr>
              <a:t>NASA’s LandSat8 satellite</a:t>
            </a:r>
            <a:endParaRPr b="0" lang="en-US" sz="1800" spc="-1" strike="noStrike">
              <a:latin typeface="Times new roman"/>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3559320" y="501480"/>
            <a:ext cx="4038120" cy="1736280"/>
          </a:xfrm>
          <a:prstGeom prst="rect">
            <a:avLst/>
          </a:prstGeom>
          <a:noFill/>
          <a:ln>
            <a:noFill/>
          </a:ln>
        </p:spPr>
        <p:style>
          <a:lnRef idx="0"/>
          <a:fillRef idx="0"/>
          <a:effectRef idx="0"/>
          <a:fontRef idx="minor"/>
        </p:style>
        <p:txBody>
          <a:bodyPr lIns="90000" rIns="90000" tIns="45000" bIns="45000"/>
          <a:p>
            <a:pPr>
              <a:lnSpc>
                <a:spcPct val="100000"/>
              </a:lnSpc>
              <a:spcBef>
                <a:spcPts val="1800"/>
              </a:spcBef>
            </a:pPr>
            <a:r>
              <a:rPr b="0" i="1" lang="en-US" sz="3600" spc="-1" strike="noStrike">
                <a:solidFill>
                  <a:srgbClr val="000000"/>
                </a:solidFill>
                <a:latin typeface="Verdana"/>
                <a:ea typeface="ＭＳ Ｐゴシック"/>
              </a:rPr>
              <a:t>R</a:t>
            </a:r>
            <a:r>
              <a:rPr b="0" i="1" lang="en-US" sz="3600" spc="-1" strike="noStrike">
                <a:solidFill>
                  <a:srgbClr val="000000"/>
                </a:solidFill>
                <a:latin typeface="Verdana"/>
                <a:ea typeface="ＭＳ Ｐゴシック"/>
              </a:rPr>
              <a:t>e</a:t>
            </a:r>
            <a:r>
              <a:rPr b="0" i="1" lang="en-US" sz="3600" spc="-1" strike="noStrike">
                <a:solidFill>
                  <a:srgbClr val="000000"/>
                </a:solidFill>
                <a:latin typeface="Verdana"/>
                <a:ea typeface="ＭＳ Ｐゴシック"/>
              </a:rPr>
              <a:t>m</a:t>
            </a:r>
            <a:r>
              <a:rPr b="0" i="1" lang="en-US" sz="3600" spc="-1" strike="noStrike">
                <a:solidFill>
                  <a:srgbClr val="000000"/>
                </a:solidFill>
                <a:latin typeface="Verdana"/>
                <a:ea typeface="ＭＳ Ｐゴシック"/>
              </a:rPr>
              <a:t>o</a:t>
            </a:r>
            <a:r>
              <a:rPr b="0" i="1" lang="en-US" sz="3600" spc="-1" strike="noStrike">
                <a:solidFill>
                  <a:srgbClr val="000000"/>
                </a:solidFill>
                <a:latin typeface="Verdana"/>
                <a:ea typeface="ＭＳ Ｐゴシック"/>
              </a:rPr>
              <a:t>t</a:t>
            </a:r>
            <a:r>
              <a:rPr b="0" i="1" lang="en-US" sz="3600" spc="-1" strike="noStrike">
                <a:solidFill>
                  <a:srgbClr val="000000"/>
                </a:solidFill>
                <a:latin typeface="Verdana"/>
                <a:ea typeface="ＭＳ Ｐゴシック"/>
              </a:rPr>
              <a:t>e</a:t>
            </a:r>
            <a:r>
              <a:rPr b="0" i="1" lang="en-US" sz="3600" spc="-1" strike="noStrike">
                <a:solidFill>
                  <a:srgbClr val="000000"/>
                </a:solidFill>
                <a:latin typeface="Verdana"/>
                <a:ea typeface="ＭＳ Ｐゴシック"/>
              </a:rPr>
              <a:t> </a:t>
            </a:r>
            <a:r>
              <a:rPr b="0" i="1" lang="en-US" sz="3600" spc="-1" strike="noStrike">
                <a:solidFill>
                  <a:srgbClr val="000000"/>
                </a:solidFill>
                <a:latin typeface="Verdana"/>
                <a:ea typeface="ＭＳ Ｐゴシック"/>
              </a:rPr>
              <a:t>S</a:t>
            </a:r>
            <a:r>
              <a:rPr b="0" i="1" lang="en-US" sz="3600" spc="-1" strike="noStrike">
                <a:solidFill>
                  <a:srgbClr val="000000"/>
                </a:solidFill>
                <a:latin typeface="Verdana"/>
                <a:ea typeface="ＭＳ Ｐゴシック"/>
              </a:rPr>
              <a:t>e</a:t>
            </a:r>
            <a:r>
              <a:rPr b="0" i="1" lang="en-US" sz="3600" spc="-1" strike="noStrike">
                <a:solidFill>
                  <a:srgbClr val="000000"/>
                </a:solidFill>
                <a:latin typeface="Verdana"/>
                <a:ea typeface="ＭＳ Ｐゴシック"/>
              </a:rPr>
              <a:t>n</a:t>
            </a:r>
            <a:r>
              <a:rPr b="0" i="1" lang="en-US" sz="3600" spc="-1" strike="noStrike">
                <a:solidFill>
                  <a:srgbClr val="000000"/>
                </a:solidFill>
                <a:latin typeface="Verdana"/>
                <a:ea typeface="ＭＳ Ｐゴシック"/>
              </a:rPr>
              <a:t>s</a:t>
            </a:r>
            <a:r>
              <a:rPr b="0" i="1" lang="en-US" sz="3600" spc="-1" strike="noStrike">
                <a:solidFill>
                  <a:srgbClr val="000000"/>
                </a:solidFill>
                <a:latin typeface="Verdana"/>
                <a:ea typeface="ＭＳ Ｐゴシック"/>
              </a:rPr>
              <a:t>i</a:t>
            </a:r>
            <a:r>
              <a:rPr b="0" i="1" lang="en-US" sz="3600" spc="-1" strike="noStrike">
                <a:solidFill>
                  <a:srgbClr val="000000"/>
                </a:solidFill>
                <a:latin typeface="Verdana"/>
                <a:ea typeface="ＭＳ Ｐゴシック"/>
              </a:rPr>
              <a:t>n</a:t>
            </a:r>
            <a:r>
              <a:rPr b="0" i="1" lang="en-US" sz="3600" spc="-1" strike="noStrike">
                <a:solidFill>
                  <a:srgbClr val="000000"/>
                </a:solidFill>
                <a:latin typeface="Verdana"/>
                <a:ea typeface="ＭＳ Ｐゴシック"/>
              </a:rPr>
              <a:t>g</a:t>
            </a:r>
            <a:r>
              <a:rPr b="0" i="1" lang="en-US" sz="3600" spc="-1" strike="noStrike">
                <a:solidFill>
                  <a:srgbClr val="000000"/>
                </a:solidFill>
                <a:latin typeface="Verdana"/>
                <a:ea typeface="ＭＳ Ｐゴシック"/>
              </a:rPr>
              <a:t> </a:t>
            </a:r>
            <a:r>
              <a:rPr b="0" i="1" lang="en-US" sz="3600" spc="-1" strike="noStrike">
                <a:solidFill>
                  <a:srgbClr val="000000"/>
                </a:solidFill>
                <a:latin typeface="Verdana"/>
                <a:ea typeface="ＭＳ Ｐゴシック"/>
              </a:rPr>
              <a:t>– </a:t>
            </a:r>
            <a:r>
              <a:rPr b="0" i="1" lang="en-US" sz="3600" spc="-1" strike="noStrike">
                <a:solidFill>
                  <a:srgbClr val="000000"/>
                </a:solidFill>
                <a:latin typeface="Verdana"/>
                <a:ea typeface="ＭＳ Ｐゴシック"/>
              </a:rPr>
              <a:t>p</a:t>
            </a:r>
            <a:r>
              <a:rPr b="0" i="1" lang="en-US" sz="3600" spc="-1" strike="noStrike">
                <a:solidFill>
                  <a:srgbClr val="000000"/>
                </a:solidFill>
                <a:latin typeface="Verdana"/>
                <a:ea typeface="ＭＳ Ｐゴシック"/>
              </a:rPr>
              <a:t>a</a:t>
            </a:r>
            <a:r>
              <a:rPr b="0" i="1" lang="en-US" sz="3600" spc="-1" strike="noStrike">
                <a:solidFill>
                  <a:srgbClr val="000000"/>
                </a:solidFill>
                <a:latin typeface="Verdana"/>
                <a:ea typeface="ＭＳ Ｐゴシック"/>
              </a:rPr>
              <a:t>s</a:t>
            </a:r>
            <a:r>
              <a:rPr b="0" i="1" lang="en-US" sz="3600" spc="-1" strike="noStrike">
                <a:solidFill>
                  <a:srgbClr val="000000"/>
                </a:solidFill>
                <a:latin typeface="Verdana"/>
                <a:ea typeface="ＭＳ Ｐゴシック"/>
              </a:rPr>
              <a:t>t </a:t>
            </a:r>
            <a:r>
              <a:rPr b="0" i="1" lang="en-US" sz="3600" spc="-1" strike="noStrike">
                <a:solidFill>
                  <a:srgbClr val="000000"/>
                </a:solidFill>
                <a:latin typeface="Verdana"/>
                <a:ea typeface="ＭＳ Ｐゴシック"/>
              </a:rPr>
              <a:t>a</a:t>
            </a:r>
            <a:r>
              <a:rPr b="0" i="1" lang="en-US" sz="3600" spc="-1" strike="noStrike">
                <a:solidFill>
                  <a:srgbClr val="000000"/>
                </a:solidFill>
                <a:latin typeface="Verdana"/>
                <a:ea typeface="ＭＳ Ｐゴシック"/>
              </a:rPr>
              <a:t>n</a:t>
            </a:r>
            <a:r>
              <a:rPr b="0" i="1" lang="en-US" sz="3600" spc="-1" strike="noStrike">
                <a:solidFill>
                  <a:srgbClr val="000000"/>
                </a:solidFill>
                <a:latin typeface="Verdana"/>
                <a:ea typeface="ＭＳ Ｐゴシック"/>
              </a:rPr>
              <a:t>d</a:t>
            </a:r>
            <a:r>
              <a:rPr b="0" i="1" lang="en-US" sz="3600" spc="-1" strike="noStrike">
                <a:solidFill>
                  <a:srgbClr val="000000"/>
                </a:solidFill>
                <a:latin typeface="Verdana"/>
                <a:ea typeface="ＭＳ Ｐゴシック"/>
              </a:rPr>
              <a:t> </a:t>
            </a:r>
            <a:r>
              <a:rPr b="0" i="1" lang="en-US" sz="3600" spc="-1" strike="noStrike">
                <a:solidFill>
                  <a:srgbClr val="000000"/>
                </a:solidFill>
                <a:latin typeface="Verdana"/>
                <a:ea typeface="ＭＳ Ｐゴシック"/>
              </a:rPr>
              <a:t>p</a:t>
            </a:r>
            <a:r>
              <a:rPr b="0" i="1" lang="en-US" sz="3600" spc="-1" strike="noStrike">
                <a:solidFill>
                  <a:srgbClr val="000000"/>
                </a:solidFill>
                <a:latin typeface="Verdana"/>
                <a:ea typeface="ＭＳ Ｐゴシック"/>
              </a:rPr>
              <a:t>r</a:t>
            </a:r>
            <a:r>
              <a:rPr b="0" i="1" lang="en-US" sz="3600" spc="-1" strike="noStrike">
                <a:solidFill>
                  <a:srgbClr val="000000"/>
                </a:solidFill>
                <a:latin typeface="Verdana"/>
                <a:ea typeface="ＭＳ Ｐゴシック"/>
              </a:rPr>
              <a:t>e</a:t>
            </a:r>
            <a:r>
              <a:rPr b="0" i="1" lang="en-US" sz="3600" spc="-1" strike="noStrike">
                <a:solidFill>
                  <a:srgbClr val="000000"/>
                </a:solidFill>
                <a:latin typeface="Verdana"/>
                <a:ea typeface="ＭＳ Ｐゴシック"/>
              </a:rPr>
              <a:t>s</a:t>
            </a:r>
            <a:r>
              <a:rPr b="0" i="1" lang="en-US" sz="3600" spc="-1" strike="noStrike">
                <a:solidFill>
                  <a:srgbClr val="000000"/>
                </a:solidFill>
                <a:latin typeface="Verdana"/>
                <a:ea typeface="ＭＳ Ｐゴシック"/>
              </a:rPr>
              <a:t>e</a:t>
            </a:r>
            <a:r>
              <a:rPr b="0" i="1" lang="en-US" sz="3600" spc="-1" strike="noStrike">
                <a:solidFill>
                  <a:srgbClr val="000000"/>
                </a:solidFill>
                <a:latin typeface="Verdana"/>
                <a:ea typeface="ＭＳ Ｐゴシック"/>
              </a:rPr>
              <a:t>n</a:t>
            </a:r>
            <a:r>
              <a:rPr b="0" i="1" lang="en-US" sz="3600" spc="-1" strike="noStrike">
                <a:solidFill>
                  <a:srgbClr val="000000"/>
                </a:solidFill>
                <a:latin typeface="Verdana"/>
                <a:ea typeface="ＭＳ Ｐゴシック"/>
              </a:rPr>
              <a:t>t</a:t>
            </a:r>
            <a:endParaRPr b="0" lang="en-US" sz="3600" spc="-1" strike="noStrike">
              <a:latin typeface="Arial"/>
            </a:endParaRPr>
          </a:p>
        </p:txBody>
      </p:sp>
      <p:sp>
        <p:nvSpPr>
          <p:cNvPr id="382" name="Line 2"/>
          <p:cNvSpPr/>
          <p:nvPr/>
        </p:nvSpPr>
        <p:spPr>
          <a:xfrm flipV="1">
            <a:off x="3276360" y="3276360"/>
            <a:ext cx="2057400" cy="3048120"/>
          </a:xfrm>
          <a:prstGeom prst="line">
            <a:avLst/>
          </a:prstGeom>
          <a:ln w="9360">
            <a:solidFill>
              <a:schemeClr val="tx1"/>
            </a:solidFill>
            <a:round/>
          </a:ln>
        </p:spPr>
        <p:style>
          <a:lnRef idx="0"/>
          <a:fillRef idx="0"/>
          <a:effectRef idx="0"/>
          <a:fontRef idx="minor"/>
        </p:style>
      </p:sp>
      <p:sp>
        <p:nvSpPr>
          <p:cNvPr id="383" name="Line 3"/>
          <p:cNvSpPr/>
          <p:nvPr/>
        </p:nvSpPr>
        <p:spPr>
          <a:xfrm>
            <a:off x="3276360" y="6324480"/>
            <a:ext cx="2051280" cy="331560"/>
          </a:xfrm>
          <a:prstGeom prst="line">
            <a:avLst/>
          </a:prstGeom>
          <a:ln w="9360">
            <a:solidFill>
              <a:schemeClr val="tx1"/>
            </a:solidFill>
            <a:round/>
          </a:ln>
        </p:spPr>
        <p:style>
          <a:lnRef idx="0"/>
          <a:fillRef idx="0"/>
          <a:effectRef idx="0"/>
          <a:fontRef idx="minor"/>
        </p:style>
      </p:sp>
      <p:pic>
        <p:nvPicPr>
          <p:cNvPr id="384" name="Picture 11" descr=""/>
          <p:cNvPicPr/>
          <p:nvPr/>
        </p:nvPicPr>
        <p:blipFill>
          <a:blip r:embed="rId1"/>
          <a:stretch/>
        </p:blipFill>
        <p:spPr>
          <a:xfrm>
            <a:off x="5334120" y="3276720"/>
            <a:ext cx="3428640" cy="3381120"/>
          </a:xfrm>
          <a:prstGeom prst="rect">
            <a:avLst/>
          </a:prstGeom>
          <a:ln w="12600">
            <a:solidFill>
              <a:schemeClr val="tx1"/>
            </a:solidFill>
            <a:miter/>
          </a:ln>
        </p:spPr>
      </p:pic>
      <p:pic>
        <p:nvPicPr>
          <p:cNvPr id="385" name="Picture 5" descr=""/>
          <p:cNvPicPr/>
          <p:nvPr/>
        </p:nvPicPr>
        <p:blipFill>
          <a:blip r:embed="rId2"/>
          <a:stretch/>
        </p:blipFill>
        <p:spPr>
          <a:xfrm>
            <a:off x="514800" y="2560320"/>
            <a:ext cx="2685600" cy="1956960"/>
          </a:xfrm>
          <a:prstGeom prst="rect">
            <a:avLst/>
          </a:prstGeom>
          <a:ln w="9360">
            <a:solidFill>
              <a:schemeClr val="tx1"/>
            </a:solidFill>
            <a:miter/>
          </a:ln>
        </p:spPr>
      </p:pic>
      <p:pic>
        <p:nvPicPr>
          <p:cNvPr id="386" name="" descr=""/>
          <p:cNvPicPr/>
          <p:nvPr/>
        </p:nvPicPr>
        <p:blipFill>
          <a:blip r:embed="rId3"/>
          <a:stretch/>
        </p:blipFill>
        <p:spPr>
          <a:xfrm>
            <a:off x="1523880" y="4724280"/>
            <a:ext cx="1892160" cy="200664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457200" y="489600"/>
            <a:ext cx="8228520" cy="114408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000000"/>
                </a:solidFill>
                <a:latin typeface="Myriad pro"/>
              </a:rPr>
              <a:t>GIS and RS</a:t>
            </a:r>
            <a:endParaRPr b="0" lang="en-US" sz="4400" spc="-1" strike="noStrike">
              <a:latin typeface="Arial"/>
            </a:endParaRPr>
          </a:p>
        </p:txBody>
      </p:sp>
      <p:sp>
        <p:nvSpPr>
          <p:cNvPr id="388" name="CustomShape 2"/>
          <p:cNvSpPr/>
          <p:nvPr/>
        </p:nvSpPr>
        <p:spPr>
          <a:xfrm>
            <a:off x="457200" y="1604520"/>
            <a:ext cx="82288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2800" spc="-1" strike="noStrike">
                <a:solidFill>
                  <a:srgbClr val="1f497d"/>
                </a:solidFill>
                <a:latin typeface="Arial"/>
              </a:rPr>
              <a:t>Species distributions: conservation, systematics (e.g. phylogeography)</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1f497d"/>
                </a:solidFill>
                <a:latin typeface="Arial"/>
              </a:rPr>
              <a:t>Global processes</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1f497d"/>
                </a:solidFill>
                <a:latin typeface="Arial"/>
              </a:rPr>
              <a:t>Land and sea cover and use</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000" spc="-1" strike="noStrike">
                <a:solidFill>
                  <a:srgbClr val="1f497d"/>
                </a:solidFill>
                <a:latin typeface="Arial"/>
              </a:rPr>
              <a:t>Land and environmental management</a:t>
            </a:r>
            <a:endParaRPr b="0" lang="en-US" sz="2000" spc="-1" strike="noStrike">
              <a:latin typeface="Arial"/>
            </a:endParaRPr>
          </a:p>
          <a:p>
            <a:pPr lvl="1" marL="864000" indent="-323640">
              <a:lnSpc>
                <a:spcPct val="100000"/>
              </a:lnSpc>
              <a:spcBef>
                <a:spcPts val="1134"/>
              </a:spcBef>
              <a:buClr>
                <a:srgbClr val="000000"/>
              </a:buClr>
              <a:buSzPct val="75000"/>
              <a:buFont typeface="Symbol"/>
              <a:buChar char=""/>
            </a:pPr>
            <a:r>
              <a:rPr b="0" lang="en-US" sz="2000" spc="-1" strike="noStrike">
                <a:solidFill>
                  <a:srgbClr val="1f497d"/>
                </a:solidFill>
                <a:latin typeface="Arial"/>
              </a:rPr>
              <a:t>Protected areas</a:t>
            </a:r>
            <a:endParaRPr b="0" lang="en-US" sz="20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1f497d"/>
                </a:solidFill>
                <a:latin typeface="Arial"/>
              </a:rPr>
              <a:t>Disaster management</a:t>
            </a:r>
            <a:endParaRPr b="0" lang="en-US" sz="2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CBC PPT template.thmx</Template>
  <TotalTime>7006</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2016-09-16T15:49:54Z</dcterms:created>
  <dc:creator>Reviewer comments</dc:creator>
  <dc:description/>
  <dc:language>en-US</dc:language>
  <cp:lastModifiedBy/>
  <dcterms:modified xsi:type="dcterms:W3CDTF">2019-04-23T16:37:41Z</dcterms:modified>
  <cp:revision>132</cp:revision>
  <dc:subject/>
  <dc:title>Reflections on Interdisciplinarity: Research and Action in Biodiversity Conservation from Local to Global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16.0012</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43</vt:i4>
  </property>
</Properties>
</file>